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803" r:id="rId3"/>
    <p:sldId id="811" r:id="rId5"/>
    <p:sldId id="812" r:id="rId6"/>
    <p:sldId id="813" r:id="rId7"/>
    <p:sldId id="814" r:id="rId8"/>
    <p:sldId id="815" r:id="rId9"/>
    <p:sldId id="816" r:id="rId10"/>
    <p:sldId id="817" r:id="rId11"/>
    <p:sldId id="297" r:id="rId12"/>
    <p:sldId id="818" r:id="rId13"/>
    <p:sldId id="819" r:id="rId14"/>
    <p:sldId id="821" r:id="rId15"/>
    <p:sldId id="822" r:id="rId16"/>
    <p:sldId id="820" r:id="rId17"/>
    <p:sldId id="823" r:id="rId18"/>
    <p:sldId id="288" r:id="rId19"/>
    <p:sldId id="824" r:id="rId20"/>
    <p:sldId id="289" r:id="rId21"/>
    <p:sldId id="825" r:id="rId22"/>
    <p:sldId id="826" r:id="rId23"/>
  </p:sldIdLst>
  <p:sldSz cx="9144000" cy="5144135" type="screen16x9"/>
  <p:notesSz cx="6858000" cy="9144000"/>
  <p:custDataLst>
    <p:tags r:id="rId28"/>
  </p:custDataLst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tebooD" initials="m" lastIdx="1" clrIdx="0"/>
  <p:cmAuthor id="2" name="作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5C2E00"/>
    <a:srgbClr val="006666"/>
    <a:srgbClr val="006600"/>
    <a:srgbClr val="00CC00"/>
    <a:srgbClr val="3D15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1620"/>
        <p:guide pos="2880"/>
      </p:guideLst>
    </p:cSldViewPr>
  </p:slideViewPr>
  <p:gridSpacing cx="76199" cy="76199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gs" Target="tags/tag1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6280" y="1143000"/>
            <a:ext cx="548544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C07E6A6-305D-4055-BB27-64EA57525052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rPr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78"/>
            <a:ext cx="7886700" cy="9942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388"/>
            <a:ext cx="7886700" cy="3263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1245-910A-4CD8-9368-28A42A0C58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80A1-64F3-4D1A-B744-AFCFCBE3C07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4135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49087" y="149106"/>
            <a:ext cx="8845826" cy="4845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9" name="图片 8" descr="校徽（透明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91135" y="153379"/>
            <a:ext cx="1664970" cy="451564"/>
          </a:xfrm>
          <a:prstGeom prst="rect">
            <a:avLst/>
          </a:prstGeom>
        </p:spPr>
      </p:pic>
      <p:pic>
        <p:nvPicPr>
          <p:cNvPr id="10" name="图片 9" descr="学院LOGO"/>
          <p:cNvPicPr>
            <a:picLocks noChangeAspect="1"/>
          </p:cNvPicPr>
          <p:nvPr userDrawn="1"/>
        </p:nvPicPr>
        <p:blipFill>
          <a:blip r:embed="rId3"/>
          <a:srcRect l="15925" t="2785"/>
          <a:stretch>
            <a:fillRect/>
          </a:stretch>
        </p:blipFill>
        <p:spPr>
          <a:xfrm>
            <a:off x="2743200" y="228640"/>
            <a:ext cx="2040890" cy="280560"/>
          </a:xfrm>
          <a:prstGeom prst="rect">
            <a:avLst/>
          </a:prstGeom>
        </p:spPr>
      </p:pic>
      <p:pic>
        <p:nvPicPr>
          <p:cNvPr id="11" name="图片 10" descr="学院LOGO"/>
          <p:cNvPicPr>
            <a:picLocks noChangeAspect="1"/>
          </p:cNvPicPr>
          <p:nvPr userDrawn="1"/>
        </p:nvPicPr>
        <p:blipFill>
          <a:blip r:embed="rId3"/>
          <a:srcRect t="-11519" r="84075"/>
          <a:stretch>
            <a:fillRect/>
          </a:stretch>
        </p:blipFill>
        <p:spPr>
          <a:xfrm>
            <a:off x="2135505" y="89551"/>
            <a:ext cx="610870" cy="5092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78"/>
            <a:ext cx="7886700" cy="9942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388"/>
            <a:ext cx="7886700" cy="3263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1245-910A-4CD8-9368-28A42A0C58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80A1-64F3-4D1A-B744-AFCFCBE3C07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4135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49087" y="149106"/>
            <a:ext cx="8845826" cy="4845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2" name="图片 11" descr="校徽（透明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400" y="171450"/>
            <a:ext cx="1351915" cy="451485"/>
          </a:xfrm>
          <a:prstGeom prst="rect">
            <a:avLst/>
          </a:prstGeom>
        </p:spPr>
      </p:pic>
      <p:pic>
        <p:nvPicPr>
          <p:cNvPr id="13" name="图片 12" descr="学院LOGO"/>
          <p:cNvPicPr>
            <a:picLocks noChangeAspect="1"/>
          </p:cNvPicPr>
          <p:nvPr userDrawn="1"/>
        </p:nvPicPr>
        <p:blipFill>
          <a:blip r:embed="rId3"/>
          <a:srcRect l="15925" t="2785"/>
          <a:stretch>
            <a:fillRect/>
          </a:stretch>
        </p:blipFill>
        <p:spPr>
          <a:xfrm>
            <a:off x="2230755" y="257215"/>
            <a:ext cx="2040890" cy="280560"/>
          </a:xfrm>
          <a:prstGeom prst="rect">
            <a:avLst/>
          </a:prstGeom>
        </p:spPr>
      </p:pic>
      <p:pic>
        <p:nvPicPr>
          <p:cNvPr id="14" name="图片 13" descr="学院LOGO"/>
          <p:cNvPicPr>
            <a:picLocks noChangeAspect="1"/>
          </p:cNvPicPr>
          <p:nvPr userDrawn="1"/>
        </p:nvPicPr>
        <p:blipFill>
          <a:blip r:embed="rId3"/>
          <a:srcRect t="-11519" r="84075"/>
          <a:stretch>
            <a:fillRect/>
          </a:stretch>
        </p:blipFill>
        <p:spPr>
          <a:xfrm>
            <a:off x="1752600" y="113665"/>
            <a:ext cx="478155" cy="5092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273878"/>
            <a:ext cx="7886700" cy="99429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369388"/>
            <a:ext cx="7886700" cy="326390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821245-910A-4CD8-9368-28A42A0C58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C080A1-64F3-4D1A-B744-AFCFCBE3C078}" type="slidenum">
              <a:rPr lang="zh-CN" altLang="en-US" smtClean="0"/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4135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49087" y="149106"/>
            <a:ext cx="8845826" cy="4845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2" name="图片 11" descr="校徽（透明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400" y="171450"/>
            <a:ext cx="1351915" cy="451485"/>
          </a:xfrm>
          <a:prstGeom prst="rect">
            <a:avLst/>
          </a:prstGeom>
        </p:spPr>
      </p:pic>
      <p:pic>
        <p:nvPicPr>
          <p:cNvPr id="13" name="图片 12" descr="学院LOGO"/>
          <p:cNvPicPr>
            <a:picLocks noChangeAspect="1"/>
          </p:cNvPicPr>
          <p:nvPr userDrawn="1"/>
        </p:nvPicPr>
        <p:blipFill>
          <a:blip r:embed="rId3"/>
          <a:srcRect l="15925" t="2785"/>
          <a:stretch>
            <a:fillRect/>
          </a:stretch>
        </p:blipFill>
        <p:spPr>
          <a:xfrm>
            <a:off x="2230755" y="257215"/>
            <a:ext cx="2040890" cy="280560"/>
          </a:xfrm>
          <a:prstGeom prst="rect">
            <a:avLst/>
          </a:prstGeom>
        </p:spPr>
      </p:pic>
      <p:pic>
        <p:nvPicPr>
          <p:cNvPr id="14" name="图片 13" descr="学院LOGO"/>
          <p:cNvPicPr>
            <a:picLocks noChangeAspect="1"/>
          </p:cNvPicPr>
          <p:nvPr userDrawn="1"/>
        </p:nvPicPr>
        <p:blipFill>
          <a:blip r:embed="rId3"/>
          <a:srcRect t="-11519" r="84075"/>
          <a:stretch>
            <a:fillRect/>
          </a:stretch>
        </p:blipFill>
        <p:spPr>
          <a:xfrm>
            <a:off x="1752600" y="113665"/>
            <a:ext cx="478155" cy="5092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841920"/>
            <a:ext cx="6858000" cy="1791013"/>
          </a:xfrm>
        </p:spPr>
        <p:txBody>
          <a:bodyPr anchor="b"/>
          <a:lstStyle>
            <a:lvl1pPr algn="ctr">
              <a:defRPr sz="3375"/>
            </a:lvl1pPr>
          </a:lstStyle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2702001"/>
            <a:ext cx="6858000" cy="1242039"/>
          </a:xfrm>
        </p:spPr>
        <p:txBody>
          <a:bodyPr/>
          <a:lstStyle>
            <a:lvl1pPr marL="0" indent="0" algn="ctr">
              <a:buNone/>
              <a:defRPr sz="1350"/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5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8035" indent="0" algn="ctr">
              <a:buNone/>
              <a:defRPr sz="900"/>
            </a:lvl9pPr>
          </a:lstStyle>
          <a:p>
            <a:pPr fontAlgn="base"/>
            <a:r>
              <a:rPr lang="zh-CN" altLang="en-US" strike="noStrike" noProof="1" smtClean="0"/>
              <a:t>单击此处编辑母版副标题样式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x-none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trike="noStrike" noProof="1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4135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49087" y="149106"/>
            <a:ext cx="8845826" cy="4845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2" name="图片 11" descr="校徽（透明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400" y="171450"/>
            <a:ext cx="1351915" cy="451485"/>
          </a:xfrm>
          <a:prstGeom prst="rect">
            <a:avLst/>
          </a:prstGeom>
        </p:spPr>
      </p:pic>
      <p:pic>
        <p:nvPicPr>
          <p:cNvPr id="13" name="图片 12" descr="学院LOGO"/>
          <p:cNvPicPr>
            <a:picLocks noChangeAspect="1"/>
          </p:cNvPicPr>
          <p:nvPr userDrawn="1"/>
        </p:nvPicPr>
        <p:blipFill>
          <a:blip r:embed="rId3"/>
          <a:srcRect l="15925" t="2785"/>
          <a:stretch>
            <a:fillRect/>
          </a:stretch>
        </p:blipFill>
        <p:spPr>
          <a:xfrm>
            <a:off x="2230755" y="257215"/>
            <a:ext cx="2040890" cy="280560"/>
          </a:xfrm>
          <a:prstGeom prst="rect">
            <a:avLst/>
          </a:prstGeom>
        </p:spPr>
      </p:pic>
      <p:pic>
        <p:nvPicPr>
          <p:cNvPr id="14" name="图片 13" descr="学院LOGO"/>
          <p:cNvPicPr>
            <a:picLocks noChangeAspect="1"/>
          </p:cNvPicPr>
          <p:nvPr userDrawn="1"/>
        </p:nvPicPr>
        <p:blipFill>
          <a:blip r:embed="rId3"/>
          <a:srcRect t="-11519" r="84075"/>
          <a:stretch>
            <a:fillRect/>
          </a:stretch>
        </p:blipFill>
        <p:spPr>
          <a:xfrm>
            <a:off x="1752600" y="113665"/>
            <a:ext cx="478155" cy="5092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98450" y="171480"/>
            <a:ext cx="8540750" cy="857400"/>
          </a:xfrm>
        </p:spPr>
        <p:txBody>
          <a:bodyPr/>
          <a:lstStyle/>
          <a:p>
            <a:pPr fontAlgn="base"/>
            <a:r>
              <a:rPr lang="zh-CN" altLang="en-US" strike="noStrike" noProof="1" smtClean="0"/>
              <a:t>单击此处编辑母版标题样式</a:t>
            </a:r>
            <a:endParaRPr lang="zh-CN" altLang="en-US" strike="noStrike" noProof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09600" y="1200360"/>
            <a:ext cx="8153400" cy="3374822"/>
          </a:xfrm>
        </p:spPr>
        <p:txBody>
          <a:bodyPr/>
          <a:lstStyle/>
          <a:p>
            <a:pPr lvl="0" fontAlgn="base"/>
            <a:r>
              <a:rPr lang="zh-CN" altLang="en-US" strike="noStrike" noProof="1" smtClean="0"/>
              <a:t>单击此处编辑母版文本样式</a:t>
            </a:r>
            <a:endParaRPr lang="zh-CN" altLang="en-US" strike="noStrike" noProof="1" smtClean="0"/>
          </a:p>
          <a:p>
            <a:pPr lvl="1" fontAlgn="base"/>
            <a:r>
              <a:rPr lang="zh-CN" altLang="en-US" strike="noStrike" noProof="1" smtClean="0"/>
              <a:t>第二级</a:t>
            </a:r>
            <a:endParaRPr lang="zh-CN" altLang="en-US" strike="noStrike" noProof="1" smtClean="0"/>
          </a:p>
          <a:p>
            <a:pPr lvl="2" fontAlgn="base"/>
            <a:r>
              <a:rPr lang="zh-CN" altLang="en-US" strike="noStrike" noProof="1" smtClean="0"/>
              <a:t>第三级</a:t>
            </a:r>
            <a:endParaRPr lang="zh-CN" altLang="en-US" strike="noStrike" noProof="1" smtClean="0"/>
          </a:p>
          <a:p>
            <a:pPr lvl="3" fontAlgn="base"/>
            <a:r>
              <a:rPr lang="zh-CN" altLang="en-US" strike="noStrike" noProof="1" smtClean="0"/>
              <a:t>第四级</a:t>
            </a:r>
            <a:endParaRPr lang="zh-CN" altLang="en-US" strike="noStrike" noProof="1" smtClean="0"/>
          </a:p>
          <a:p>
            <a:pPr lvl="4" fontAlgn="base"/>
            <a:r>
              <a:rPr lang="zh-CN" altLang="en-US" strike="noStrike" noProof="1" smtClean="0"/>
              <a:t>第五级</a:t>
            </a:r>
            <a:endParaRPr lang="zh-CN" altLang="en-US" strike="noStrike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x-none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trike="noStrike" noProof="1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4135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52262" y="149106"/>
            <a:ext cx="8845826" cy="4845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2" name="图片 11" descr="校徽（透明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400" y="171450"/>
            <a:ext cx="1351915" cy="451485"/>
          </a:xfrm>
          <a:prstGeom prst="rect">
            <a:avLst/>
          </a:prstGeom>
        </p:spPr>
      </p:pic>
      <p:pic>
        <p:nvPicPr>
          <p:cNvPr id="13" name="图片 12" descr="学院LOGO"/>
          <p:cNvPicPr>
            <a:picLocks noChangeAspect="1"/>
          </p:cNvPicPr>
          <p:nvPr userDrawn="1"/>
        </p:nvPicPr>
        <p:blipFill>
          <a:blip r:embed="rId3"/>
          <a:srcRect l="15925" t="2785"/>
          <a:stretch>
            <a:fillRect/>
          </a:stretch>
        </p:blipFill>
        <p:spPr>
          <a:xfrm>
            <a:off x="2230755" y="257215"/>
            <a:ext cx="2040890" cy="280560"/>
          </a:xfrm>
          <a:prstGeom prst="rect">
            <a:avLst/>
          </a:prstGeom>
        </p:spPr>
      </p:pic>
      <p:pic>
        <p:nvPicPr>
          <p:cNvPr id="14" name="图片 13" descr="学院LOGO"/>
          <p:cNvPicPr>
            <a:picLocks noChangeAspect="1"/>
          </p:cNvPicPr>
          <p:nvPr userDrawn="1"/>
        </p:nvPicPr>
        <p:blipFill>
          <a:blip r:embed="rId3"/>
          <a:srcRect t="-11519" r="84075"/>
          <a:stretch>
            <a:fillRect/>
          </a:stretch>
        </p:blipFill>
        <p:spPr>
          <a:xfrm>
            <a:off x="1752600" y="113665"/>
            <a:ext cx="478155" cy="50927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eaLnBrk="1" fontAlgn="base" hangingPunct="1"/>
            <a:fld id="{9A0DB2DC-4C9A-4742-B13C-FB6460FD3503}" type="slidenum">
              <a:rPr lang="en-US" altLang="x-none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trike="noStrike" noProof="1" dirty="0"/>
          </a:p>
        </p:txBody>
      </p:sp>
      <p:sp>
        <p:nvSpPr>
          <p:cNvPr id="7" name="矩形 6"/>
          <p:cNvSpPr/>
          <p:nvPr userDrawn="1"/>
        </p:nvSpPr>
        <p:spPr>
          <a:xfrm>
            <a:off x="0" y="0"/>
            <a:ext cx="9144000" cy="5144135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8" name="矩形 7"/>
          <p:cNvSpPr/>
          <p:nvPr userDrawn="1"/>
        </p:nvSpPr>
        <p:spPr>
          <a:xfrm>
            <a:off x="149087" y="149106"/>
            <a:ext cx="8845826" cy="4845924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5" name="图片 4" descr="校徽（透明）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9400" y="171450"/>
            <a:ext cx="1351915" cy="451485"/>
          </a:xfrm>
          <a:prstGeom prst="rect">
            <a:avLst/>
          </a:prstGeom>
        </p:spPr>
      </p:pic>
      <p:pic>
        <p:nvPicPr>
          <p:cNvPr id="11" name="图片 10" descr="学院LOGO"/>
          <p:cNvPicPr>
            <a:picLocks noChangeAspect="1"/>
          </p:cNvPicPr>
          <p:nvPr userDrawn="1"/>
        </p:nvPicPr>
        <p:blipFill>
          <a:blip r:embed="rId3"/>
          <a:srcRect l="15925" t="2785"/>
          <a:stretch>
            <a:fillRect/>
          </a:stretch>
        </p:blipFill>
        <p:spPr>
          <a:xfrm>
            <a:off x="2230755" y="257215"/>
            <a:ext cx="2040890" cy="280560"/>
          </a:xfrm>
          <a:prstGeom prst="rect">
            <a:avLst/>
          </a:prstGeom>
        </p:spPr>
      </p:pic>
      <p:pic>
        <p:nvPicPr>
          <p:cNvPr id="12" name="图片 11" descr="学院LOGO"/>
          <p:cNvPicPr>
            <a:picLocks noChangeAspect="1"/>
          </p:cNvPicPr>
          <p:nvPr userDrawn="1"/>
        </p:nvPicPr>
        <p:blipFill>
          <a:blip r:embed="rId3"/>
          <a:srcRect t="-11519" r="84075"/>
          <a:stretch>
            <a:fillRect/>
          </a:stretch>
        </p:blipFill>
        <p:spPr>
          <a:xfrm>
            <a:off x="1752600" y="113665"/>
            <a:ext cx="478155" cy="50927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grpSp>
        <p:nvGrpSpPr>
          <p:cNvPr id="1026" name="Group 2"/>
          <p:cNvGrpSpPr/>
          <p:nvPr/>
        </p:nvGrpSpPr>
        <p:grpSpPr>
          <a:xfrm>
            <a:off x="566738" y="0"/>
            <a:ext cx="7891462" cy="5117011"/>
            <a:chOff x="0" y="0"/>
            <a:chExt cx="4971" cy="4297"/>
          </a:xfrm>
        </p:grpSpPr>
        <p:sp>
          <p:nvSpPr>
            <p:cNvPr id="1027" name="Rectangle 3"/>
            <p:cNvSpPr/>
            <p:nvPr/>
          </p:nvSpPr>
          <p:spPr>
            <a:xfrm>
              <a:off x="35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28" name="Freeform 4"/>
            <p:cNvSpPr>
              <a:spLocks noEditPoints="1"/>
            </p:cNvSpPr>
            <p:nvPr/>
          </p:nvSpPr>
          <p:spPr>
            <a:xfrm>
              <a:off x="35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29" name="Freeform 5"/>
            <p:cNvSpPr>
              <a:spLocks noEditPoints="1"/>
            </p:cNvSpPr>
            <p:nvPr/>
          </p:nvSpPr>
          <p:spPr>
            <a:xfrm>
              <a:off x="35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0" name="Freeform 6"/>
            <p:cNvSpPr>
              <a:spLocks noEditPoints="1"/>
            </p:cNvSpPr>
            <p:nvPr/>
          </p:nvSpPr>
          <p:spPr>
            <a:xfrm>
              <a:off x="35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1" name="Freeform 7"/>
            <p:cNvSpPr>
              <a:spLocks noEditPoints="1"/>
            </p:cNvSpPr>
            <p:nvPr/>
          </p:nvSpPr>
          <p:spPr>
            <a:xfrm>
              <a:off x="35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2" name="Freeform 8"/>
            <p:cNvSpPr>
              <a:spLocks noEditPoints="1"/>
            </p:cNvSpPr>
            <p:nvPr/>
          </p:nvSpPr>
          <p:spPr>
            <a:xfrm>
              <a:off x="35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3" name="Freeform 9"/>
            <p:cNvSpPr>
              <a:spLocks noEditPoints="1"/>
            </p:cNvSpPr>
            <p:nvPr/>
          </p:nvSpPr>
          <p:spPr>
            <a:xfrm>
              <a:off x="35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4" name="Freeform 10"/>
            <p:cNvSpPr>
              <a:spLocks noEditPoints="1"/>
            </p:cNvSpPr>
            <p:nvPr/>
          </p:nvSpPr>
          <p:spPr>
            <a:xfrm>
              <a:off x="35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5" name="Freeform 11"/>
            <p:cNvSpPr>
              <a:spLocks noEditPoints="1"/>
            </p:cNvSpPr>
            <p:nvPr/>
          </p:nvSpPr>
          <p:spPr>
            <a:xfrm>
              <a:off x="35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6" name="Freeform 12"/>
            <p:cNvSpPr>
              <a:spLocks noEditPoints="1"/>
            </p:cNvSpPr>
            <p:nvPr/>
          </p:nvSpPr>
          <p:spPr>
            <a:xfrm>
              <a:off x="35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7" name="Freeform 13"/>
            <p:cNvSpPr>
              <a:spLocks noEditPoints="1"/>
            </p:cNvSpPr>
            <p:nvPr/>
          </p:nvSpPr>
          <p:spPr>
            <a:xfrm>
              <a:off x="35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38" name="Rectangle 14"/>
            <p:cNvSpPr/>
            <p:nvPr/>
          </p:nvSpPr>
          <p:spPr>
            <a:xfrm>
              <a:off x="35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39" name="Rectangle 15"/>
            <p:cNvSpPr/>
            <p:nvPr/>
          </p:nvSpPr>
          <p:spPr>
            <a:xfrm>
              <a:off x="480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40" name="Freeform 16"/>
            <p:cNvSpPr>
              <a:spLocks noEditPoints="1"/>
            </p:cNvSpPr>
            <p:nvPr/>
          </p:nvSpPr>
          <p:spPr>
            <a:xfrm>
              <a:off x="48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1" name="Freeform 17"/>
            <p:cNvSpPr>
              <a:spLocks noEditPoints="1"/>
            </p:cNvSpPr>
            <p:nvPr/>
          </p:nvSpPr>
          <p:spPr>
            <a:xfrm>
              <a:off x="48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2" name="Freeform 18"/>
            <p:cNvSpPr>
              <a:spLocks noEditPoints="1"/>
            </p:cNvSpPr>
            <p:nvPr/>
          </p:nvSpPr>
          <p:spPr>
            <a:xfrm>
              <a:off x="48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3" name="Freeform 19"/>
            <p:cNvSpPr>
              <a:spLocks noEditPoints="1"/>
            </p:cNvSpPr>
            <p:nvPr/>
          </p:nvSpPr>
          <p:spPr>
            <a:xfrm>
              <a:off x="48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4" name="Freeform 20"/>
            <p:cNvSpPr>
              <a:spLocks noEditPoints="1"/>
            </p:cNvSpPr>
            <p:nvPr/>
          </p:nvSpPr>
          <p:spPr>
            <a:xfrm>
              <a:off x="48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5" name="Freeform 21"/>
            <p:cNvSpPr>
              <a:spLocks noEditPoints="1"/>
            </p:cNvSpPr>
            <p:nvPr/>
          </p:nvSpPr>
          <p:spPr>
            <a:xfrm>
              <a:off x="48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6" name="Freeform 22"/>
            <p:cNvSpPr>
              <a:spLocks noEditPoints="1"/>
            </p:cNvSpPr>
            <p:nvPr/>
          </p:nvSpPr>
          <p:spPr>
            <a:xfrm>
              <a:off x="48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7" name="Freeform 23"/>
            <p:cNvSpPr>
              <a:spLocks noEditPoints="1"/>
            </p:cNvSpPr>
            <p:nvPr/>
          </p:nvSpPr>
          <p:spPr>
            <a:xfrm>
              <a:off x="48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8" name="Freeform 24"/>
            <p:cNvSpPr>
              <a:spLocks noEditPoints="1"/>
            </p:cNvSpPr>
            <p:nvPr/>
          </p:nvSpPr>
          <p:spPr>
            <a:xfrm>
              <a:off x="48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49" name="Freeform 25"/>
            <p:cNvSpPr>
              <a:spLocks noEditPoints="1"/>
            </p:cNvSpPr>
            <p:nvPr/>
          </p:nvSpPr>
          <p:spPr>
            <a:xfrm>
              <a:off x="48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0" name="Rectangle 26"/>
            <p:cNvSpPr/>
            <p:nvPr/>
          </p:nvSpPr>
          <p:spPr>
            <a:xfrm>
              <a:off x="480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1" name="Rectangle 27"/>
            <p:cNvSpPr/>
            <p:nvPr/>
          </p:nvSpPr>
          <p:spPr>
            <a:xfrm>
              <a:off x="930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52" name="Freeform 28"/>
            <p:cNvSpPr>
              <a:spLocks noEditPoints="1"/>
            </p:cNvSpPr>
            <p:nvPr/>
          </p:nvSpPr>
          <p:spPr>
            <a:xfrm>
              <a:off x="93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3" name="Freeform 29"/>
            <p:cNvSpPr>
              <a:spLocks noEditPoints="1"/>
            </p:cNvSpPr>
            <p:nvPr/>
          </p:nvSpPr>
          <p:spPr>
            <a:xfrm>
              <a:off x="93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4" name="Freeform 30"/>
            <p:cNvSpPr>
              <a:spLocks noEditPoints="1"/>
            </p:cNvSpPr>
            <p:nvPr/>
          </p:nvSpPr>
          <p:spPr>
            <a:xfrm>
              <a:off x="93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5" name="Freeform 31"/>
            <p:cNvSpPr>
              <a:spLocks noEditPoints="1"/>
            </p:cNvSpPr>
            <p:nvPr/>
          </p:nvSpPr>
          <p:spPr>
            <a:xfrm>
              <a:off x="93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6" name="Freeform 32"/>
            <p:cNvSpPr>
              <a:spLocks noEditPoints="1"/>
            </p:cNvSpPr>
            <p:nvPr/>
          </p:nvSpPr>
          <p:spPr>
            <a:xfrm>
              <a:off x="93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7" name="Freeform 33"/>
            <p:cNvSpPr>
              <a:spLocks noEditPoints="1"/>
            </p:cNvSpPr>
            <p:nvPr/>
          </p:nvSpPr>
          <p:spPr>
            <a:xfrm>
              <a:off x="93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8" name="Freeform 34"/>
            <p:cNvSpPr>
              <a:spLocks noEditPoints="1"/>
            </p:cNvSpPr>
            <p:nvPr/>
          </p:nvSpPr>
          <p:spPr>
            <a:xfrm>
              <a:off x="93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59" name="Freeform 35"/>
            <p:cNvSpPr>
              <a:spLocks noEditPoints="1"/>
            </p:cNvSpPr>
            <p:nvPr/>
          </p:nvSpPr>
          <p:spPr>
            <a:xfrm>
              <a:off x="93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0" name="Freeform 36"/>
            <p:cNvSpPr>
              <a:spLocks noEditPoints="1"/>
            </p:cNvSpPr>
            <p:nvPr/>
          </p:nvSpPr>
          <p:spPr>
            <a:xfrm>
              <a:off x="93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1" name="Freeform 37"/>
            <p:cNvSpPr>
              <a:spLocks noEditPoints="1"/>
            </p:cNvSpPr>
            <p:nvPr/>
          </p:nvSpPr>
          <p:spPr>
            <a:xfrm>
              <a:off x="93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2" name="Rectangle 38"/>
            <p:cNvSpPr/>
            <p:nvPr/>
          </p:nvSpPr>
          <p:spPr>
            <a:xfrm>
              <a:off x="930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3" name="Rectangle 39"/>
            <p:cNvSpPr/>
            <p:nvPr/>
          </p:nvSpPr>
          <p:spPr>
            <a:xfrm>
              <a:off x="1375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64" name="Freeform 40"/>
            <p:cNvSpPr>
              <a:spLocks noEditPoints="1"/>
            </p:cNvSpPr>
            <p:nvPr/>
          </p:nvSpPr>
          <p:spPr>
            <a:xfrm>
              <a:off x="1375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5" name="Freeform 41"/>
            <p:cNvSpPr>
              <a:spLocks noEditPoints="1"/>
            </p:cNvSpPr>
            <p:nvPr/>
          </p:nvSpPr>
          <p:spPr>
            <a:xfrm>
              <a:off x="1375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6" name="Freeform 42"/>
            <p:cNvSpPr>
              <a:spLocks noEditPoints="1"/>
            </p:cNvSpPr>
            <p:nvPr/>
          </p:nvSpPr>
          <p:spPr>
            <a:xfrm>
              <a:off x="1375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7" name="Freeform 43"/>
            <p:cNvSpPr>
              <a:spLocks noEditPoints="1"/>
            </p:cNvSpPr>
            <p:nvPr/>
          </p:nvSpPr>
          <p:spPr>
            <a:xfrm>
              <a:off x="1375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8" name="Freeform 44"/>
            <p:cNvSpPr>
              <a:spLocks noEditPoints="1"/>
            </p:cNvSpPr>
            <p:nvPr/>
          </p:nvSpPr>
          <p:spPr>
            <a:xfrm>
              <a:off x="1375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69" name="Freeform 45"/>
            <p:cNvSpPr>
              <a:spLocks noEditPoints="1"/>
            </p:cNvSpPr>
            <p:nvPr/>
          </p:nvSpPr>
          <p:spPr>
            <a:xfrm>
              <a:off x="1375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0" name="Freeform 46"/>
            <p:cNvSpPr>
              <a:spLocks noEditPoints="1"/>
            </p:cNvSpPr>
            <p:nvPr/>
          </p:nvSpPr>
          <p:spPr>
            <a:xfrm>
              <a:off x="1375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1" name="Freeform 47"/>
            <p:cNvSpPr>
              <a:spLocks noEditPoints="1"/>
            </p:cNvSpPr>
            <p:nvPr/>
          </p:nvSpPr>
          <p:spPr>
            <a:xfrm>
              <a:off x="1375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2" name="Freeform 48"/>
            <p:cNvSpPr>
              <a:spLocks noEditPoints="1"/>
            </p:cNvSpPr>
            <p:nvPr/>
          </p:nvSpPr>
          <p:spPr>
            <a:xfrm>
              <a:off x="1375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3" name="Freeform 49"/>
            <p:cNvSpPr>
              <a:spLocks noEditPoints="1"/>
            </p:cNvSpPr>
            <p:nvPr/>
          </p:nvSpPr>
          <p:spPr>
            <a:xfrm>
              <a:off x="1375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4" name="Rectangle 50"/>
            <p:cNvSpPr/>
            <p:nvPr/>
          </p:nvSpPr>
          <p:spPr>
            <a:xfrm>
              <a:off x="1375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75" name="Rectangle 51"/>
            <p:cNvSpPr/>
            <p:nvPr/>
          </p:nvSpPr>
          <p:spPr>
            <a:xfrm>
              <a:off x="1820" y="0"/>
              <a:ext cx="21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76" name="Freeform 52"/>
            <p:cNvSpPr>
              <a:spLocks noEditPoints="1"/>
            </p:cNvSpPr>
            <p:nvPr/>
          </p:nvSpPr>
          <p:spPr>
            <a:xfrm>
              <a:off x="1820" y="202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7" name="Freeform 53"/>
            <p:cNvSpPr>
              <a:spLocks noEditPoints="1"/>
            </p:cNvSpPr>
            <p:nvPr/>
          </p:nvSpPr>
          <p:spPr>
            <a:xfrm>
              <a:off x="1820" y="607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8" name="Freeform 54"/>
            <p:cNvSpPr>
              <a:spLocks noEditPoints="1"/>
            </p:cNvSpPr>
            <p:nvPr/>
          </p:nvSpPr>
          <p:spPr>
            <a:xfrm>
              <a:off x="1820" y="1011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79" name="Freeform 55"/>
            <p:cNvSpPr>
              <a:spLocks noEditPoints="1"/>
            </p:cNvSpPr>
            <p:nvPr/>
          </p:nvSpPr>
          <p:spPr>
            <a:xfrm>
              <a:off x="1820" y="1415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0" name="Freeform 56"/>
            <p:cNvSpPr>
              <a:spLocks noEditPoints="1"/>
            </p:cNvSpPr>
            <p:nvPr/>
          </p:nvSpPr>
          <p:spPr>
            <a:xfrm>
              <a:off x="1820" y="1820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1" name="Freeform 57"/>
            <p:cNvSpPr>
              <a:spLocks noEditPoints="1"/>
            </p:cNvSpPr>
            <p:nvPr/>
          </p:nvSpPr>
          <p:spPr>
            <a:xfrm>
              <a:off x="1820" y="2224"/>
              <a:ext cx="21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2" name="Freeform 58"/>
            <p:cNvSpPr>
              <a:spLocks noEditPoints="1"/>
            </p:cNvSpPr>
            <p:nvPr/>
          </p:nvSpPr>
          <p:spPr>
            <a:xfrm>
              <a:off x="1820" y="2629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3" name="Freeform 59"/>
            <p:cNvSpPr>
              <a:spLocks noEditPoints="1"/>
            </p:cNvSpPr>
            <p:nvPr/>
          </p:nvSpPr>
          <p:spPr>
            <a:xfrm>
              <a:off x="1820" y="3033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4" name="Freeform 60"/>
            <p:cNvSpPr>
              <a:spLocks noEditPoints="1"/>
            </p:cNvSpPr>
            <p:nvPr/>
          </p:nvSpPr>
          <p:spPr>
            <a:xfrm>
              <a:off x="1820" y="3438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5" name="Freeform 61"/>
            <p:cNvSpPr>
              <a:spLocks noEditPoints="1"/>
            </p:cNvSpPr>
            <p:nvPr/>
          </p:nvSpPr>
          <p:spPr>
            <a:xfrm>
              <a:off x="1820" y="3842"/>
              <a:ext cx="21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6" name="Rectangle 62"/>
            <p:cNvSpPr/>
            <p:nvPr/>
          </p:nvSpPr>
          <p:spPr>
            <a:xfrm>
              <a:off x="1820" y="4246"/>
              <a:ext cx="21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87" name="Rectangle 63"/>
            <p:cNvSpPr/>
            <p:nvPr/>
          </p:nvSpPr>
          <p:spPr>
            <a:xfrm>
              <a:off x="227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88" name="Freeform 64"/>
            <p:cNvSpPr>
              <a:spLocks noEditPoints="1"/>
            </p:cNvSpPr>
            <p:nvPr/>
          </p:nvSpPr>
          <p:spPr>
            <a:xfrm>
              <a:off x="227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89" name="Freeform 65"/>
            <p:cNvSpPr>
              <a:spLocks noEditPoints="1"/>
            </p:cNvSpPr>
            <p:nvPr/>
          </p:nvSpPr>
          <p:spPr>
            <a:xfrm>
              <a:off x="227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0" name="Freeform 66"/>
            <p:cNvSpPr>
              <a:spLocks noEditPoints="1"/>
            </p:cNvSpPr>
            <p:nvPr/>
          </p:nvSpPr>
          <p:spPr>
            <a:xfrm>
              <a:off x="227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1" name="Freeform 67"/>
            <p:cNvSpPr>
              <a:spLocks noEditPoints="1"/>
            </p:cNvSpPr>
            <p:nvPr/>
          </p:nvSpPr>
          <p:spPr>
            <a:xfrm>
              <a:off x="227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2" name="Freeform 68"/>
            <p:cNvSpPr>
              <a:spLocks noEditPoints="1"/>
            </p:cNvSpPr>
            <p:nvPr/>
          </p:nvSpPr>
          <p:spPr>
            <a:xfrm>
              <a:off x="227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3" name="Freeform 69"/>
            <p:cNvSpPr>
              <a:spLocks noEditPoints="1"/>
            </p:cNvSpPr>
            <p:nvPr/>
          </p:nvSpPr>
          <p:spPr>
            <a:xfrm>
              <a:off x="227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4" name="Freeform 70"/>
            <p:cNvSpPr>
              <a:spLocks noEditPoints="1"/>
            </p:cNvSpPr>
            <p:nvPr/>
          </p:nvSpPr>
          <p:spPr>
            <a:xfrm>
              <a:off x="227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5" name="Freeform 71"/>
            <p:cNvSpPr>
              <a:spLocks noEditPoints="1"/>
            </p:cNvSpPr>
            <p:nvPr/>
          </p:nvSpPr>
          <p:spPr>
            <a:xfrm>
              <a:off x="227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6" name="Freeform 72"/>
            <p:cNvSpPr>
              <a:spLocks noEditPoints="1"/>
            </p:cNvSpPr>
            <p:nvPr/>
          </p:nvSpPr>
          <p:spPr>
            <a:xfrm>
              <a:off x="227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7" name="Freeform 73"/>
            <p:cNvSpPr>
              <a:spLocks noEditPoints="1"/>
            </p:cNvSpPr>
            <p:nvPr/>
          </p:nvSpPr>
          <p:spPr>
            <a:xfrm>
              <a:off x="227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098" name="Rectangle 74"/>
            <p:cNvSpPr/>
            <p:nvPr/>
          </p:nvSpPr>
          <p:spPr>
            <a:xfrm>
              <a:off x="227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099" name="Rectangle 75"/>
            <p:cNvSpPr/>
            <p:nvPr/>
          </p:nvSpPr>
          <p:spPr>
            <a:xfrm>
              <a:off x="2716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00" name="Freeform 76"/>
            <p:cNvSpPr>
              <a:spLocks noEditPoints="1"/>
            </p:cNvSpPr>
            <p:nvPr/>
          </p:nvSpPr>
          <p:spPr>
            <a:xfrm>
              <a:off x="2716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1" name="Freeform 77"/>
            <p:cNvSpPr>
              <a:spLocks noEditPoints="1"/>
            </p:cNvSpPr>
            <p:nvPr/>
          </p:nvSpPr>
          <p:spPr>
            <a:xfrm>
              <a:off x="2716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2" name="Freeform 78"/>
            <p:cNvSpPr>
              <a:spLocks noEditPoints="1"/>
            </p:cNvSpPr>
            <p:nvPr/>
          </p:nvSpPr>
          <p:spPr>
            <a:xfrm>
              <a:off x="2716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3" name="Freeform 79"/>
            <p:cNvSpPr>
              <a:spLocks noEditPoints="1"/>
            </p:cNvSpPr>
            <p:nvPr/>
          </p:nvSpPr>
          <p:spPr>
            <a:xfrm>
              <a:off x="2716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4" name="Freeform 80"/>
            <p:cNvSpPr>
              <a:spLocks noEditPoints="1"/>
            </p:cNvSpPr>
            <p:nvPr/>
          </p:nvSpPr>
          <p:spPr>
            <a:xfrm>
              <a:off x="2716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5" name="Freeform 81"/>
            <p:cNvSpPr>
              <a:spLocks noEditPoints="1"/>
            </p:cNvSpPr>
            <p:nvPr/>
          </p:nvSpPr>
          <p:spPr>
            <a:xfrm>
              <a:off x="2716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6" name="Freeform 82"/>
            <p:cNvSpPr>
              <a:spLocks noEditPoints="1"/>
            </p:cNvSpPr>
            <p:nvPr/>
          </p:nvSpPr>
          <p:spPr>
            <a:xfrm>
              <a:off x="2716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7" name="Freeform 83"/>
            <p:cNvSpPr>
              <a:spLocks noEditPoints="1"/>
            </p:cNvSpPr>
            <p:nvPr/>
          </p:nvSpPr>
          <p:spPr>
            <a:xfrm>
              <a:off x="2716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8" name="Freeform 84"/>
            <p:cNvSpPr>
              <a:spLocks noEditPoints="1"/>
            </p:cNvSpPr>
            <p:nvPr/>
          </p:nvSpPr>
          <p:spPr>
            <a:xfrm>
              <a:off x="2716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09" name="Freeform 85"/>
            <p:cNvSpPr>
              <a:spLocks noEditPoints="1"/>
            </p:cNvSpPr>
            <p:nvPr/>
          </p:nvSpPr>
          <p:spPr>
            <a:xfrm>
              <a:off x="2716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0" name="Rectangle 86"/>
            <p:cNvSpPr/>
            <p:nvPr/>
          </p:nvSpPr>
          <p:spPr>
            <a:xfrm>
              <a:off x="2716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11" name="Rectangle 87"/>
            <p:cNvSpPr/>
            <p:nvPr/>
          </p:nvSpPr>
          <p:spPr>
            <a:xfrm>
              <a:off x="316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12" name="Freeform 88"/>
            <p:cNvSpPr>
              <a:spLocks noEditPoints="1"/>
            </p:cNvSpPr>
            <p:nvPr/>
          </p:nvSpPr>
          <p:spPr>
            <a:xfrm>
              <a:off x="316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3" name="Freeform 89"/>
            <p:cNvSpPr>
              <a:spLocks noEditPoints="1"/>
            </p:cNvSpPr>
            <p:nvPr/>
          </p:nvSpPr>
          <p:spPr>
            <a:xfrm>
              <a:off x="316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4" name="Freeform 90"/>
            <p:cNvSpPr>
              <a:spLocks noEditPoints="1"/>
            </p:cNvSpPr>
            <p:nvPr/>
          </p:nvSpPr>
          <p:spPr>
            <a:xfrm>
              <a:off x="316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5" name="Freeform 91"/>
            <p:cNvSpPr>
              <a:spLocks noEditPoints="1"/>
            </p:cNvSpPr>
            <p:nvPr/>
          </p:nvSpPr>
          <p:spPr>
            <a:xfrm>
              <a:off x="316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6" name="Freeform 92"/>
            <p:cNvSpPr>
              <a:spLocks noEditPoints="1"/>
            </p:cNvSpPr>
            <p:nvPr/>
          </p:nvSpPr>
          <p:spPr>
            <a:xfrm>
              <a:off x="316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7" name="Freeform 93"/>
            <p:cNvSpPr>
              <a:spLocks noEditPoints="1"/>
            </p:cNvSpPr>
            <p:nvPr/>
          </p:nvSpPr>
          <p:spPr>
            <a:xfrm>
              <a:off x="316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8" name="Freeform 94"/>
            <p:cNvSpPr>
              <a:spLocks noEditPoints="1"/>
            </p:cNvSpPr>
            <p:nvPr/>
          </p:nvSpPr>
          <p:spPr>
            <a:xfrm>
              <a:off x="316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19" name="Freeform 95"/>
            <p:cNvSpPr>
              <a:spLocks noEditPoints="1"/>
            </p:cNvSpPr>
            <p:nvPr/>
          </p:nvSpPr>
          <p:spPr>
            <a:xfrm>
              <a:off x="316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0" name="Freeform 96"/>
            <p:cNvSpPr>
              <a:spLocks noEditPoints="1"/>
            </p:cNvSpPr>
            <p:nvPr/>
          </p:nvSpPr>
          <p:spPr>
            <a:xfrm>
              <a:off x="316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1" name="Freeform 97"/>
            <p:cNvSpPr>
              <a:spLocks noEditPoints="1"/>
            </p:cNvSpPr>
            <p:nvPr/>
          </p:nvSpPr>
          <p:spPr>
            <a:xfrm>
              <a:off x="316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2" name="Rectangle 98"/>
            <p:cNvSpPr/>
            <p:nvPr/>
          </p:nvSpPr>
          <p:spPr>
            <a:xfrm>
              <a:off x="316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3" name="Rectangle 99"/>
            <p:cNvSpPr/>
            <p:nvPr/>
          </p:nvSpPr>
          <p:spPr>
            <a:xfrm>
              <a:off x="361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24" name="Freeform 100"/>
            <p:cNvSpPr>
              <a:spLocks noEditPoints="1"/>
            </p:cNvSpPr>
            <p:nvPr/>
          </p:nvSpPr>
          <p:spPr>
            <a:xfrm>
              <a:off x="361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5" name="Freeform 101"/>
            <p:cNvSpPr>
              <a:spLocks noEditPoints="1"/>
            </p:cNvSpPr>
            <p:nvPr/>
          </p:nvSpPr>
          <p:spPr>
            <a:xfrm>
              <a:off x="361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6" name="Freeform 102"/>
            <p:cNvSpPr>
              <a:spLocks noEditPoints="1"/>
            </p:cNvSpPr>
            <p:nvPr/>
          </p:nvSpPr>
          <p:spPr>
            <a:xfrm>
              <a:off x="361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7" name="Freeform 103"/>
            <p:cNvSpPr>
              <a:spLocks noEditPoints="1"/>
            </p:cNvSpPr>
            <p:nvPr/>
          </p:nvSpPr>
          <p:spPr>
            <a:xfrm>
              <a:off x="361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8" name="Freeform 104"/>
            <p:cNvSpPr>
              <a:spLocks noEditPoints="1"/>
            </p:cNvSpPr>
            <p:nvPr/>
          </p:nvSpPr>
          <p:spPr>
            <a:xfrm>
              <a:off x="361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29" name="Freeform 105"/>
            <p:cNvSpPr>
              <a:spLocks noEditPoints="1"/>
            </p:cNvSpPr>
            <p:nvPr/>
          </p:nvSpPr>
          <p:spPr>
            <a:xfrm>
              <a:off x="361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0" name="Freeform 106"/>
            <p:cNvSpPr>
              <a:spLocks noEditPoints="1"/>
            </p:cNvSpPr>
            <p:nvPr/>
          </p:nvSpPr>
          <p:spPr>
            <a:xfrm>
              <a:off x="361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1" name="Freeform 107"/>
            <p:cNvSpPr>
              <a:spLocks noEditPoints="1"/>
            </p:cNvSpPr>
            <p:nvPr/>
          </p:nvSpPr>
          <p:spPr>
            <a:xfrm>
              <a:off x="361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2" name="Freeform 108"/>
            <p:cNvSpPr>
              <a:spLocks noEditPoints="1"/>
            </p:cNvSpPr>
            <p:nvPr/>
          </p:nvSpPr>
          <p:spPr>
            <a:xfrm>
              <a:off x="361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3" name="Freeform 109"/>
            <p:cNvSpPr>
              <a:spLocks noEditPoints="1"/>
            </p:cNvSpPr>
            <p:nvPr/>
          </p:nvSpPr>
          <p:spPr>
            <a:xfrm>
              <a:off x="361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4" name="Rectangle 110"/>
            <p:cNvSpPr/>
            <p:nvPr/>
          </p:nvSpPr>
          <p:spPr>
            <a:xfrm>
              <a:off x="361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5" name="Rectangle 111"/>
            <p:cNvSpPr/>
            <p:nvPr/>
          </p:nvSpPr>
          <p:spPr>
            <a:xfrm>
              <a:off x="4056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36" name="Freeform 112"/>
            <p:cNvSpPr>
              <a:spLocks noEditPoints="1"/>
            </p:cNvSpPr>
            <p:nvPr/>
          </p:nvSpPr>
          <p:spPr>
            <a:xfrm>
              <a:off x="4056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7" name="Freeform 113"/>
            <p:cNvSpPr>
              <a:spLocks noEditPoints="1"/>
            </p:cNvSpPr>
            <p:nvPr/>
          </p:nvSpPr>
          <p:spPr>
            <a:xfrm>
              <a:off x="4056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8" name="Freeform 114"/>
            <p:cNvSpPr>
              <a:spLocks noEditPoints="1"/>
            </p:cNvSpPr>
            <p:nvPr/>
          </p:nvSpPr>
          <p:spPr>
            <a:xfrm>
              <a:off x="4056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39" name="Freeform 115"/>
            <p:cNvSpPr>
              <a:spLocks noEditPoints="1"/>
            </p:cNvSpPr>
            <p:nvPr/>
          </p:nvSpPr>
          <p:spPr>
            <a:xfrm>
              <a:off x="4056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0" name="Freeform 116"/>
            <p:cNvSpPr>
              <a:spLocks noEditPoints="1"/>
            </p:cNvSpPr>
            <p:nvPr/>
          </p:nvSpPr>
          <p:spPr>
            <a:xfrm>
              <a:off x="4056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1" name="Freeform 117"/>
            <p:cNvSpPr>
              <a:spLocks noEditPoints="1"/>
            </p:cNvSpPr>
            <p:nvPr/>
          </p:nvSpPr>
          <p:spPr>
            <a:xfrm>
              <a:off x="4056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2" name="Freeform 118"/>
            <p:cNvSpPr>
              <a:spLocks noEditPoints="1"/>
            </p:cNvSpPr>
            <p:nvPr/>
          </p:nvSpPr>
          <p:spPr>
            <a:xfrm>
              <a:off x="4056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3" name="Freeform 119"/>
            <p:cNvSpPr>
              <a:spLocks noEditPoints="1"/>
            </p:cNvSpPr>
            <p:nvPr/>
          </p:nvSpPr>
          <p:spPr>
            <a:xfrm>
              <a:off x="4056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4" name="Freeform 120"/>
            <p:cNvSpPr>
              <a:spLocks noEditPoints="1"/>
            </p:cNvSpPr>
            <p:nvPr/>
          </p:nvSpPr>
          <p:spPr>
            <a:xfrm>
              <a:off x="4056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5" name="Freeform 121"/>
            <p:cNvSpPr>
              <a:spLocks noEditPoints="1"/>
            </p:cNvSpPr>
            <p:nvPr/>
          </p:nvSpPr>
          <p:spPr>
            <a:xfrm>
              <a:off x="4056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6" name="Rectangle 122"/>
            <p:cNvSpPr/>
            <p:nvPr/>
          </p:nvSpPr>
          <p:spPr>
            <a:xfrm>
              <a:off x="4056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47" name="Rectangle 123"/>
            <p:cNvSpPr/>
            <p:nvPr/>
          </p:nvSpPr>
          <p:spPr>
            <a:xfrm>
              <a:off x="450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48" name="Freeform 124"/>
            <p:cNvSpPr>
              <a:spLocks noEditPoints="1"/>
            </p:cNvSpPr>
            <p:nvPr/>
          </p:nvSpPr>
          <p:spPr>
            <a:xfrm>
              <a:off x="450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49" name="Freeform 125"/>
            <p:cNvSpPr>
              <a:spLocks noEditPoints="1"/>
            </p:cNvSpPr>
            <p:nvPr/>
          </p:nvSpPr>
          <p:spPr>
            <a:xfrm>
              <a:off x="450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0" name="Freeform 126"/>
            <p:cNvSpPr>
              <a:spLocks noEditPoints="1"/>
            </p:cNvSpPr>
            <p:nvPr/>
          </p:nvSpPr>
          <p:spPr>
            <a:xfrm>
              <a:off x="450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1" name="Freeform 127"/>
            <p:cNvSpPr>
              <a:spLocks noEditPoints="1"/>
            </p:cNvSpPr>
            <p:nvPr/>
          </p:nvSpPr>
          <p:spPr>
            <a:xfrm>
              <a:off x="450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2" name="Freeform 128"/>
            <p:cNvSpPr>
              <a:spLocks noEditPoints="1"/>
            </p:cNvSpPr>
            <p:nvPr/>
          </p:nvSpPr>
          <p:spPr>
            <a:xfrm>
              <a:off x="450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3" name="Freeform 129"/>
            <p:cNvSpPr>
              <a:spLocks noEditPoints="1"/>
            </p:cNvSpPr>
            <p:nvPr/>
          </p:nvSpPr>
          <p:spPr>
            <a:xfrm>
              <a:off x="450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4" name="Freeform 130"/>
            <p:cNvSpPr>
              <a:spLocks noEditPoints="1"/>
            </p:cNvSpPr>
            <p:nvPr/>
          </p:nvSpPr>
          <p:spPr>
            <a:xfrm>
              <a:off x="450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5" name="Freeform 131"/>
            <p:cNvSpPr>
              <a:spLocks noEditPoints="1"/>
            </p:cNvSpPr>
            <p:nvPr/>
          </p:nvSpPr>
          <p:spPr>
            <a:xfrm>
              <a:off x="450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6" name="Freeform 132"/>
            <p:cNvSpPr>
              <a:spLocks noEditPoints="1"/>
            </p:cNvSpPr>
            <p:nvPr/>
          </p:nvSpPr>
          <p:spPr>
            <a:xfrm>
              <a:off x="450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7" name="Freeform 133"/>
            <p:cNvSpPr>
              <a:spLocks noEditPoints="1"/>
            </p:cNvSpPr>
            <p:nvPr/>
          </p:nvSpPr>
          <p:spPr>
            <a:xfrm>
              <a:off x="450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58" name="Rectangle 134"/>
            <p:cNvSpPr/>
            <p:nvPr/>
          </p:nvSpPr>
          <p:spPr>
            <a:xfrm>
              <a:off x="450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59" name="Rectangle 135"/>
            <p:cNvSpPr/>
            <p:nvPr/>
          </p:nvSpPr>
          <p:spPr>
            <a:xfrm>
              <a:off x="4951" y="0"/>
              <a:ext cx="20" cy="10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60" name="Freeform 136"/>
            <p:cNvSpPr>
              <a:spLocks noEditPoints="1"/>
            </p:cNvSpPr>
            <p:nvPr/>
          </p:nvSpPr>
          <p:spPr>
            <a:xfrm>
              <a:off x="4951" y="202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1" name="Freeform 137"/>
            <p:cNvSpPr>
              <a:spLocks noEditPoints="1"/>
            </p:cNvSpPr>
            <p:nvPr/>
          </p:nvSpPr>
          <p:spPr>
            <a:xfrm>
              <a:off x="4951" y="607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2" name="Freeform 138"/>
            <p:cNvSpPr>
              <a:spLocks noEditPoints="1"/>
            </p:cNvSpPr>
            <p:nvPr/>
          </p:nvSpPr>
          <p:spPr>
            <a:xfrm>
              <a:off x="4951" y="1011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3" name="Freeform 139"/>
            <p:cNvSpPr>
              <a:spLocks noEditPoints="1"/>
            </p:cNvSpPr>
            <p:nvPr/>
          </p:nvSpPr>
          <p:spPr>
            <a:xfrm>
              <a:off x="4951" y="1415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4" name="Freeform 140"/>
            <p:cNvSpPr>
              <a:spLocks noEditPoints="1"/>
            </p:cNvSpPr>
            <p:nvPr/>
          </p:nvSpPr>
          <p:spPr>
            <a:xfrm>
              <a:off x="4951" y="1820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5" name="Freeform 141"/>
            <p:cNvSpPr>
              <a:spLocks noEditPoints="1"/>
            </p:cNvSpPr>
            <p:nvPr/>
          </p:nvSpPr>
          <p:spPr>
            <a:xfrm>
              <a:off x="4951" y="2224"/>
              <a:ext cx="20" cy="3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6" name="Freeform 142"/>
            <p:cNvSpPr>
              <a:spLocks noEditPoints="1"/>
            </p:cNvSpPr>
            <p:nvPr/>
          </p:nvSpPr>
          <p:spPr>
            <a:xfrm>
              <a:off x="4951" y="2629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7" name="Freeform 143"/>
            <p:cNvSpPr>
              <a:spLocks noEditPoints="1"/>
            </p:cNvSpPr>
            <p:nvPr/>
          </p:nvSpPr>
          <p:spPr>
            <a:xfrm>
              <a:off x="4951" y="3033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8" name="Freeform 144"/>
            <p:cNvSpPr>
              <a:spLocks noEditPoints="1"/>
            </p:cNvSpPr>
            <p:nvPr/>
          </p:nvSpPr>
          <p:spPr>
            <a:xfrm>
              <a:off x="4951" y="3438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69" name="Freeform 145"/>
            <p:cNvSpPr>
              <a:spLocks noEditPoints="1"/>
            </p:cNvSpPr>
            <p:nvPr/>
          </p:nvSpPr>
          <p:spPr>
            <a:xfrm>
              <a:off x="4951" y="3842"/>
              <a:ext cx="20" cy="30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0"/>
                </a:cxn>
                <a:cxn ang="0">
                  <a:pos x="4" y="20"/>
                </a:cxn>
                <a:cxn ang="0">
                  <a:pos x="4" y="0"/>
                </a:cxn>
                <a:cxn ang="0">
                  <a:pos x="0" y="0"/>
                </a:cxn>
                <a:cxn ang="0">
                  <a:pos x="0" y="40"/>
                </a:cxn>
                <a:cxn ang="0">
                  <a:pos x="0" y="60"/>
                </a:cxn>
                <a:cxn ang="0">
                  <a:pos x="4" y="60"/>
                </a:cxn>
                <a:cxn ang="0">
                  <a:pos x="4" y="40"/>
                </a:cxn>
                <a:cxn ang="0">
                  <a:pos x="0" y="40"/>
                </a:cxn>
              </a:cxnLst>
              <a:pathLst>
                <a:path w="4" h="60">
                  <a:moveTo>
                    <a:pt x="0" y="0"/>
                  </a:moveTo>
                  <a:lnTo>
                    <a:pt x="0" y="20"/>
                  </a:lnTo>
                  <a:lnTo>
                    <a:pt x="4" y="20"/>
                  </a:lnTo>
                  <a:lnTo>
                    <a:pt x="4" y="0"/>
                  </a:lnTo>
                  <a:lnTo>
                    <a:pt x="0" y="0"/>
                  </a:lnTo>
                  <a:close/>
                  <a:moveTo>
                    <a:pt x="0" y="40"/>
                  </a:moveTo>
                  <a:lnTo>
                    <a:pt x="0" y="60"/>
                  </a:lnTo>
                  <a:lnTo>
                    <a:pt x="4" y="60"/>
                  </a:lnTo>
                  <a:lnTo>
                    <a:pt x="4" y="40"/>
                  </a:lnTo>
                  <a:lnTo>
                    <a:pt x="0" y="40"/>
                  </a:ln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0" name="Rectangle 146"/>
            <p:cNvSpPr/>
            <p:nvPr/>
          </p:nvSpPr>
          <p:spPr>
            <a:xfrm>
              <a:off x="4951" y="4246"/>
              <a:ext cx="20" cy="51"/>
            </a:xfrm>
            <a:prstGeom prst="rect">
              <a:avLst/>
            </a:pr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 anchor="t" anchorCtr="0"/>
            <a:p>
              <a:pPr lvl="0"/>
              <a:endParaRPr lang="zh-CN" altLang="en-US" sz="100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171" name="Freeform 147"/>
            <p:cNvSpPr/>
            <p:nvPr/>
          </p:nvSpPr>
          <p:spPr>
            <a:xfrm>
              <a:off x="0" y="3281"/>
              <a:ext cx="20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1"/>
                </a:cxn>
              </a:cxnLst>
              <a:pathLst>
                <a:path w="4" h="2">
                  <a:moveTo>
                    <a:pt x="0" y="1"/>
                  </a:moveTo>
                  <a:cubicBezTo>
                    <a:pt x="1" y="2"/>
                    <a:pt x="4" y="0"/>
                    <a:pt x="0" y="1"/>
                  </a:cubicBezTo>
                  <a:close/>
                </a:path>
              </a:pathLst>
            </a:custGeom>
            <a:solidFill>
              <a:schemeClr val="bg2">
                <a:alpha val="59999"/>
              </a:schemeClr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grpSp>
        <p:nvGrpSpPr>
          <p:cNvPr id="1172" name="Group 148"/>
          <p:cNvGrpSpPr/>
          <p:nvPr/>
        </p:nvGrpSpPr>
        <p:grpSpPr>
          <a:xfrm>
            <a:off x="1066800" y="2584108"/>
            <a:ext cx="533400" cy="369158"/>
            <a:chOff x="0" y="0"/>
            <a:chExt cx="1062" cy="981"/>
          </a:xfrm>
        </p:grpSpPr>
        <p:sp>
          <p:nvSpPr>
            <p:cNvPr id="1173" name="Freeform 149"/>
            <p:cNvSpPr/>
            <p:nvPr userDrawn="1"/>
          </p:nvSpPr>
          <p:spPr>
            <a:xfrm>
              <a:off x="25" y="0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4" name="Freeform 150"/>
            <p:cNvSpPr>
              <a:spLocks noEditPoints="1"/>
            </p:cNvSpPr>
            <p:nvPr userDrawn="1"/>
          </p:nvSpPr>
          <p:spPr>
            <a:xfrm>
              <a:off x="0" y="6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5" name="Freeform 151"/>
            <p:cNvSpPr/>
            <p:nvPr userDrawn="1"/>
          </p:nvSpPr>
          <p:spPr>
            <a:xfrm>
              <a:off x="253" y="472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6" name="Freeform 152"/>
            <p:cNvSpPr/>
            <p:nvPr userDrawn="1"/>
          </p:nvSpPr>
          <p:spPr>
            <a:xfrm>
              <a:off x="171" y="509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7" name="Freeform 153"/>
            <p:cNvSpPr/>
            <p:nvPr userDrawn="1"/>
          </p:nvSpPr>
          <p:spPr>
            <a:xfrm>
              <a:off x="126" y="237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8" name="Freeform 154"/>
            <p:cNvSpPr/>
            <p:nvPr userDrawn="1"/>
          </p:nvSpPr>
          <p:spPr>
            <a:xfrm>
              <a:off x="405" y="560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79" name="Freeform 155"/>
            <p:cNvSpPr/>
            <p:nvPr userDrawn="1"/>
          </p:nvSpPr>
          <p:spPr>
            <a:xfrm>
              <a:off x="809" y="373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0" name="Freeform 156"/>
            <p:cNvSpPr/>
            <p:nvPr userDrawn="1"/>
          </p:nvSpPr>
          <p:spPr>
            <a:xfrm>
              <a:off x="869" y="370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1" name="Freeform 157"/>
            <p:cNvSpPr/>
            <p:nvPr userDrawn="1"/>
          </p:nvSpPr>
          <p:spPr>
            <a:xfrm>
              <a:off x="863" y="421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2" name="Freeform 158"/>
            <p:cNvSpPr/>
            <p:nvPr userDrawn="1"/>
          </p:nvSpPr>
          <p:spPr>
            <a:xfrm>
              <a:off x="749" y="500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3" name="Freeform 159"/>
            <p:cNvSpPr/>
            <p:nvPr userDrawn="1"/>
          </p:nvSpPr>
          <p:spPr>
            <a:xfrm>
              <a:off x="774" y="557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4" name="Freeform 160"/>
            <p:cNvSpPr/>
            <p:nvPr userDrawn="1"/>
          </p:nvSpPr>
          <p:spPr>
            <a:xfrm>
              <a:off x="762" y="601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5" name="Freeform 161"/>
            <p:cNvSpPr/>
            <p:nvPr userDrawn="1"/>
          </p:nvSpPr>
          <p:spPr>
            <a:xfrm>
              <a:off x="901" y="522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grpSp>
        <p:nvGrpSpPr>
          <p:cNvPr id="1186" name="Group 162"/>
          <p:cNvGrpSpPr/>
          <p:nvPr/>
        </p:nvGrpSpPr>
        <p:grpSpPr>
          <a:xfrm>
            <a:off x="1066800" y="3415310"/>
            <a:ext cx="533400" cy="369158"/>
            <a:chOff x="0" y="0"/>
            <a:chExt cx="1062" cy="981"/>
          </a:xfrm>
        </p:grpSpPr>
        <p:sp>
          <p:nvSpPr>
            <p:cNvPr id="1187" name="Freeform 163"/>
            <p:cNvSpPr/>
            <p:nvPr userDrawn="1"/>
          </p:nvSpPr>
          <p:spPr>
            <a:xfrm>
              <a:off x="25" y="0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8" name="Freeform 164"/>
            <p:cNvSpPr>
              <a:spLocks noEditPoints="1"/>
            </p:cNvSpPr>
            <p:nvPr userDrawn="1"/>
          </p:nvSpPr>
          <p:spPr>
            <a:xfrm>
              <a:off x="0" y="6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89" name="Freeform 165"/>
            <p:cNvSpPr/>
            <p:nvPr userDrawn="1"/>
          </p:nvSpPr>
          <p:spPr>
            <a:xfrm>
              <a:off x="253" y="472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0" name="Freeform 166"/>
            <p:cNvSpPr/>
            <p:nvPr userDrawn="1"/>
          </p:nvSpPr>
          <p:spPr>
            <a:xfrm>
              <a:off x="171" y="509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1" name="Freeform 167"/>
            <p:cNvSpPr/>
            <p:nvPr userDrawn="1"/>
          </p:nvSpPr>
          <p:spPr>
            <a:xfrm>
              <a:off x="126" y="237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2" name="Freeform 168"/>
            <p:cNvSpPr/>
            <p:nvPr userDrawn="1"/>
          </p:nvSpPr>
          <p:spPr>
            <a:xfrm>
              <a:off x="405" y="560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3" name="Freeform 169"/>
            <p:cNvSpPr/>
            <p:nvPr userDrawn="1"/>
          </p:nvSpPr>
          <p:spPr>
            <a:xfrm>
              <a:off x="809" y="373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4" name="Freeform 170"/>
            <p:cNvSpPr/>
            <p:nvPr userDrawn="1"/>
          </p:nvSpPr>
          <p:spPr>
            <a:xfrm>
              <a:off x="869" y="370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5" name="Freeform 171"/>
            <p:cNvSpPr/>
            <p:nvPr userDrawn="1"/>
          </p:nvSpPr>
          <p:spPr>
            <a:xfrm>
              <a:off x="863" y="421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6" name="Freeform 172"/>
            <p:cNvSpPr/>
            <p:nvPr userDrawn="1"/>
          </p:nvSpPr>
          <p:spPr>
            <a:xfrm>
              <a:off x="749" y="500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7" name="Freeform 173"/>
            <p:cNvSpPr/>
            <p:nvPr userDrawn="1"/>
          </p:nvSpPr>
          <p:spPr>
            <a:xfrm>
              <a:off x="774" y="557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8" name="Freeform 174"/>
            <p:cNvSpPr/>
            <p:nvPr userDrawn="1"/>
          </p:nvSpPr>
          <p:spPr>
            <a:xfrm>
              <a:off x="762" y="601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199" name="Freeform 175"/>
            <p:cNvSpPr/>
            <p:nvPr userDrawn="1"/>
          </p:nvSpPr>
          <p:spPr>
            <a:xfrm>
              <a:off x="901" y="522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grpSp>
        <p:nvGrpSpPr>
          <p:cNvPr id="1200" name="Group 176"/>
          <p:cNvGrpSpPr/>
          <p:nvPr/>
        </p:nvGrpSpPr>
        <p:grpSpPr>
          <a:xfrm>
            <a:off x="1066800" y="4172680"/>
            <a:ext cx="533400" cy="369158"/>
            <a:chOff x="0" y="0"/>
            <a:chExt cx="1062" cy="981"/>
          </a:xfrm>
        </p:grpSpPr>
        <p:sp>
          <p:nvSpPr>
            <p:cNvPr id="1201" name="Freeform 177"/>
            <p:cNvSpPr/>
            <p:nvPr userDrawn="1"/>
          </p:nvSpPr>
          <p:spPr>
            <a:xfrm>
              <a:off x="25" y="0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2" name="Freeform 178"/>
            <p:cNvSpPr>
              <a:spLocks noEditPoints="1"/>
            </p:cNvSpPr>
            <p:nvPr userDrawn="1"/>
          </p:nvSpPr>
          <p:spPr>
            <a:xfrm>
              <a:off x="0" y="6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3" name="Freeform 179"/>
            <p:cNvSpPr/>
            <p:nvPr userDrawn="1"/>
          </p:nvSpPr>
          <p:spPr>
            <a:xfrm>
              <a:off x="253" y="472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4" name="Freeform 180"/>
            <p:cNvSpPr/>
            <p:nvPr userDrawn="1"/>
          </p:nvSpPr>
          <p:spPr>
            <a:xfrm>
              <a:off x="171" y="509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5" name="Freeform 181"/>
            <p:cNvSpPr/>
            <p:nvPr userDrawn="1"/>
          </p:nvSpPr>
          <p:spPr>
            <a:xfrm>
              <a:off x="126" y="237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6" name="Freeform 182"/>
            <p:cNvSpPr/>
            <p:nvPr userDrawn="1"/>
          </p:nvSpPr>
          <p:spPr>
            <a:xfrm>
              <a:off x="405" y="560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7" name="Freeform 183"/>
            <p:cNvSpPr/>
            <p:nvPr userDrawn="1"/>
          </p:nvSpPr>
          <p:spPr>
            <a:xfrm>
              <a:off x="809" y="373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8" name="Freeform 184"/>
            <p:cNvSpPr/>
            <p:nvPr userDrawn="1"/>
          </p:nvSpPr>
          <p:spPr>
            <a:xfrm>
              <a:off x="869" y="370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09" name="Freeform 185"/>
            <p:cNvSpPr/>
            <p:nvPr userDrawn="1"/>
          </p:nvSpPr>
          <p:spPr>
            <a:xfrm>
              <a:off x="863" y="421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0" name="Freeform 186"/>
            <p:cNvSpPr/>
            <p:nvPr userDrawn="1"/>
          </p:nvSpPr>
          <p:spPr>
            <a:xfrm>
              <a:off x="749" y="500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1" name="Freeform 187"/>
            <p:cNvSpPr/>
            <p:nvPr userDrawn="1"/>
          </p:nvSpPr>
          <p:spPr>
            <a:xfrm>
              <a:off x="774" y="557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2" name="Freeform 188"/>
            <p:cNvSpPr/>
            <p:nvPr userDrawn="1"/>
          </p:nvSpPr>
          <p:spPr>
            <a:xfrm>
              <a:off x="762" y="601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3" name="Freeform 189"/>
            <p:cNvSpPr/>
            <p:nvPr userDrawn="1"/>
          </p:nvSpPr>
          <p:spPr>
            <a:xfrm>
              <a:off x="901" y="522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grpSp>
        <p:nvGrpSpPr>
          <p:cNvPr id="1214" name="Group 190"/>
          <p:cNvGrpSpPr/>
          <p:nvPr/>
        </p:nvGrpSpPr>
        <p:grpSpPr>
          <a:xfrm>
            <a:off x="381000" y="2972320"/>
            <a:ext cx="533400" cy="369158"/>
            <a:chOff x="0" y="0"/>
            <a:chExt cx="1062" cy="981"/>
          </a:xfrm>
        </p:grpSpPr>
        <p:sp>
          <p:nvSpPr>
            <p:cNvPr id="1215" name="Freeform 191"/>
            <p:cNvSpPr/>
            <p:nvPr userDrawn="1"/>
          </p:nvSpPr>
          <p:spPr>
            <a:xfrm>
              <a:off x="25" y="0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6" name="Freeform 192"/>
            <p:cNvSpPr>
              <a:spLocks noEditPoints="1"/>
            </p:cNvSpPr>
            <p:nvPr userDrawn="1"/>
          </p:nvSpPr>
          <p:spPr>
            <a:xfrm>
              <a:off x="0" y="6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7" name="Freeform 193"/>
            <p:cNvSpPr/>
            <p:nvPr userDrawn="1"/>
          </p:nvSpPr>
          <p:spPr>
            <a:xfrm>
              <a:off x="253" y="472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8" name="Freeform 194"/>
            <p:cNvSpPr/>
            <p:nvPr userDrawn="1"/>
          </p:nvSpPr>
          <p:spPr>
            <a:xfrm>
              <a:off x="171" y="509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19" name="Freeform 195"/>
            <p:cNvSpPr/>
            <p:nvPr userDrawn="1"/>
          </p:nvSpPr>
          <p:spPr>
            <a:xfrm>
              <a:off x="126" y="237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0" name="Freeform 196"/>
            <p:cNvSpPr/>
            <p:nvPr userDrawn="1"/>
          </p:nvSpPr>
          <p:spPr>
            <a:xfrm>
              <a:off x="405" y="560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1" name="Freeform 197"/>
            <p:cNvSpPr/>
            <p:nvPr userDrawn="1"/>
          </p:nvSpPr>
          <p:spPr>
            <a:xfrm>
              <a:off x="809" y="373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2" name="Freeform 198"/>
            <p:cNvSpPr/>
            <p:nvPr userDrawn="1"/>
          </p:nvSpPr>
          <p:spPr>
            <a:xfrm>
              <a:off x="869" y="370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3" name="Freeform 199"/>
            <p:cNvSpPr/>
            <p:nvPr userDrawn="1"/>
          </p:nvSpPr>
          <p:spPr>
            <a:xfrm>
              <a:off x="863" y="421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4" name="Freeform 200"/>
            <p:cNvSpPr/>
            <p:nvPr userDrawn="1"/>
          </p:nvSpPr>
          <p:spPr>
            <a:xfrm>
              <a:off x="749" y="500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5" name="Freeform 201"/>
            <p:cNvSpPr/>
            <p:nvPr userDrawn="1"/>
          </p:nvSpPr>
          <p:spPr>
            <a:xfrm>
              <a:off x="774" y="557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6" name="Freeform 202"/>
            <p:cNvSpPr/>
            <p:nvPr userDrawn="1"/>
          </p:nvSpPr>
          <p:spPr>
            <a:xfrm>
              <a:off x="762" y="601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27" name="Freeform 203"/>
            <p:cNvSpPr/>
            <p:nvPr userDrawn="1"/>
          </p:nvSpPr>
          <p:spPr>
            <a:xfrm>
              <a:off x="901" y="522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grpSp>
        <p:nvGrpSpPr>
          <p:cNvPr id="1228" name="Group 204"/>
          <p:cNvGrpSpPr/>
          <p:nvPr/>
        </p:nvGrpSpPr>
        <p:grpSpPr>
          <a:xfrm>
            <a:off x="381000" y="3803522"/>
            <a:ext cx="533400" cy="369158"/>
            <a:chOff x="0" y="0"/>
            <a:chExt cx="1062" cy="981"/>
          </a:xfrm>
        </p:grpSpPr>
        <p:sp>
          <p:nvSpPr>
            <p:cNvPr id="1229" name="Freeform 205"/>
            <p:cNvSpPr/>
            <p:nvPr userDrawn="1"/>
          </p:nvSpPr>
          <p:spPr>
            <a:xfrm>
              <a:off x="25" y="0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0" name="Freeform 206"/>
            <p:cNvSpPr>
              <a:spLocks noEditPoints="1"/>
            </p:cNvSpPr>
            <p:nvPr userDrawn="1"/>
          </p:nvSpPr>
          <p:spPr>
            <a:xfrm>
              <a:off x="0" y="6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1" name="Freeform 207"/>
            <p:cNvSpPr/>
            <p:nvPr userDrawn="1"/>
          </p:nvSpPr>
          <p:spPr>
            <a:xfrm>
              <a:off x="253" y="472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2" name="Freeform 208"/>
            <p:cNvSpPr/>
            <p:nvPr userDrawn="1"/>
          </p:nvSpPr>
          <p:spPr>
            <a:xfrm>
              <a:off x="171" y="509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3" name="Freeform 209"/>
            <p:cNvSpPr/>
            <p:nvPr userDrawn="1"/>
          </p:nvSpPr>
          <p:spPr>
            <a:xfrm>
              <a:off x="126" y="237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4" name="Freeform 210"/>
            <p:cNvSpPr/>
            <p:nvPr userDrawn="1"/>
          </p:nvSpPr>
          <p:spPr>
            <a:xfrm>
              <a:off x="405" y="560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5" name="Freeform 211"/>
            <p:cNvSpPr/>
            <p:nvPr userDrawn="1"/>
          </p:nvSpPr>
          <p:spPr>
            <a:xfrm>
              <a:off x="809" y="373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6" name="Freeform 212"/>
            <p:cNvSpPr/>
            <p:nvPr userDrawn="1"/>
          </p:nvSpPr>
          <p:spPr>
            <a:xfrm>
              <a:off x="869" y="370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7" name="Freeform 213"/>
            <p:cNvSpPr/>
            <p:nvPr userDrawn="1"/>
          </p:nvSpPr>
          <p:spPr>
            <a:xfrm>
              <a:off x="863" y="421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8" name="Freeform 214"/>
            <p:cNvSpPr/>
            <p:nvPr userDrawn="1"/>
          </p:nvSpPr>
          <p:spPr>
            <a:xfrm>
              <a:off x="749" y="500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39" name="Freeform 215"/>
            <p:cNvSpPr/>
            <p:nvPr userDrawn="1"/>
          </p:nvSpPr>
          <p:spPr>
            <a:xfrm>
              <a:off x="774" y="557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0" name="Freeform 216"/>
            <p:cNvSpPr/>
            <p:nvPr userDrawn="1"/>
          </p:nvSpPr>
          <p:spPr>
            <a:xfrm>
              <a:off x="762" y="601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1" name="Freeform 217"/>
            <p:cNvSpPr/>
            <p:nvPr userDrawn="1"/>
          </p:nvSpPr>
          <p:spPr>
            <a:xfrm>
              <a:off x="901" y="522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grpSp>
        <p:nvGrpSpPr>
          <p:cNvPr id="1242" name="Group 218"/>
          <p:cNvGrpSpPr/>
          <p:nvPr/>
        </p:nvGrpSpPr>
        <p:grpSpPr>
          <a:xfrm>
            <a:off x="381000" y="4591853"/>
            <a:ext cx="533400" cy="369158"/>
            <a:chOff x="0" y="0"/>
            <a:chExt cx="1062" cy="981"/>
          </a:xfrm>
        </p:grpSpPr>
        <p:sp>
          <p:nvSpPr>
            <p:cNvPr id="1243" name="Freeform 219"/>
            <p:cNvSpPr/>
            <p:nvPr userDrawn="1"/>
          </p:nvSpPr>
          <p:spPr>
            <a:xfrm>
              <a:off x="25" y="0"/>
              <a:ext cx="205" cy="82"/>
            </a:xfrm>
            <a:custGeom>
              <a:avLst/>
              <a:gdLst/>
              <a:ahLst/>
              <a:cxnLst>
                <a:cxn ang="0">
                  <a:pos x="30" y="12"/>
                </a:cxn>
                <a:cxn ang="0">
                  <a:pos x="37" y="10"/>
                </a:cxn>
                <a:cxn ang="0">
                  <a:pos x="38" y="9"/>
                </a:cxn>
                <a:cxn ang="0">
                  <a:pos x="31" y="1"/>
                </a:cxn>
                <a:cxn ang="0">
                  <a:pos x="8" y="11"/>
                </a:cxn>
                <a:cxn ang="0">
                  <a:pos x="30" y="12"/>
                </a:cxn>
              </a:cxnLst>
              <a:pathLst>
                <a:path w="41" h="16">
                  <a:moveTo>
                    <a:pt x="30" y="12"/>
                  </a:moveTo>
                  <a:cubicBezTo>
                    <a:pt x="34" y="11"/>
                    <a:pt x="36" y="10"/>
                    <a:pt x="37" y="10"/>
                  </a:cubicBezTo>
                  <a:cubicBezTo>
                    <a:pt x="37" y="10"/>
                    <a:pt x="38" y="9"/>
                    <a:pt x="38" y="9"/>
                  </a:cubicBezTo>
                  <a:cubicBezTo>
                    <a:pt x="41" y="6"/>
                    <a:pt x="37" y="1"/>
                    <a:pt x="31" y="1"/>
                  </a:cubicBezTo>
                  <a:cubicBezTo>
                    <a:pt x="31" y="1"/>
                    <a:pt x="0" y="0"/>
                    <a:pt x="8" y="11"/>
                  </a:cubicBezTo>
                  <a:cubicBezTo>
                    <a:pt x="8" y="11"/>
                    <a:pt x="15" y="16"/>
                    <a:pt x="30" y="1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4" name="Freeform 220"/>
            <p:cNvSpPr>
              <a:spLocks noEditPoints="1"/>
            </p:cNvSpPr>
            <p:nvPr userDrawn="1"/>
          </p:nvSpPr>
          <p:spPr>
            <a:xfrm>
              <a:off x="0" y="6"/>
              <a:ext cx="1062" cy="975"/>
            </a:xfrm>
            <a:custGeom>
              <a:avLst/>
              <a:gdLst/>
              <a:ahLst/>
              <a:cxnLst>
                <a:cxn ang="0">
                  <a:pos x="163" y="155"/>
                </a:cxn>
                <a:cxn ang="0">
                  <a:pos x="152" y="125"/>
                </a:cxn>
                <a:cxn ang="0">
                  <a:pos x="142" y="99"/>
                </a:cxn>
                <a:cxn ang="0">
                  <a:pos x="165" y="93"/>
                </a:cxn>
                <a:cxn ang="0">
                  <a:pos x="146" y="82"/>
                </a:cxn>
                <a:cxn ang="0">
                  <a:pos x="157" y="83"/>
                </a:cxn>
                <a:cxn ang="0">
                  <a:pos x="157" y="77"/>
                </a:cxn>
                <a:cxn ang="0">
                  <a:pos x="135" y="78"/>
                </a:cxn>
                <a:cxn ang="0">
                  <a:pos x="128" y="125"/>
                </a:cxn>
                <a:cxn ang="0">
                  <a:pos x="124" y="84"/>
                </a:cxn>
                <a:cxn ang="0">
                  <a:pos x="118" y="67"/>
                </a:cxn>
                <a:cxn ang="0">
                  <a:pos x="124" y="51"/>
                </a:cxn>
                <a:cxn ang="0">
                  <a:pos x="121" y="37"/>
                </a:cxn>
                <a:cxn ang="0">
                  <a:pos x="119" y="24"/>
                </a:cxn>
                <a:cxn ang="0">
                  <a:pos x="132" y="39"/>
                </a:cxn>
                <a:cxn ang="0">
                  <a:pos x="149" y="18"/>
                </a:cxn>
                <a:cxn ang="0">
                  <a:pos x="147" y="36"/>
                </a:cxn>
                <a:cxn ang="0">
                  <a:pos x="143" y="48"/>
                </a:cxn>
                <a:cxn ang="0">
                  <a:pos x="144" y="67"/>
                </a:cxn>
                <a:cxn ang="0">
                  <a:pos x="199" y="29"/>
                </a:cxn>
                <a:cxn ang="0">
                  <a:pos x="90" y="1"/>
                </a:cxn>
                <a:cxn ang="0">
                  <a:pos x="56" y="8"/>
                </a:cxn>
                <a:cxn ang="0">
                  <a:pos x="85" y="12"/>
                </a:cxn>
                <a:cxn ang="0">
                  <a:pos x="60" y="22"/>
                </a:cxn>
                <a:cxn ang="0">
                  <a:pos x="58" y="29"/>
                </a:cxn>
                <a:cxn ang="0">
                  <a:pos x="38" y="17"/>
                </a:cxn>
                <a:cxn ang="0">
                  <a:pos x="13" y="115"/>
                </a:cxn>
                <a:cxn ang="0">
                  <a:pos x="61" y="146"/>
                </a:cxn>
                <a:cxn ang="0">
                  <a:pos x="45" y="133"/>
                </a:cxn>
                <a:cxn ang="0">
                  <a:pos x="35" y="145"/>
                </a:cxn>
                <a:cxn ang="0">
                  <a:pos x="32" y="128"/>
                </a:cxn>
                <a:cxn ang="0">
                  <a:pos x="46" y="86"/>
                </a:cxn>
                <a:cxn ang="0">
                  <a:pos x="67" y="83"/>
                </a:cxn>
                <a:cxn ang="0">
                  <a:pos x="71" y="95"/>
                </a:cxn>
                <a:cxn ang="0">
                  <a:pos x="61" y="121"/>
                </a:cxn>
                <a:cxn ang="0">
                  <a:pos x="91" y="180"/>
                </a:cxn>
                <a:cxn ang="0">
                  <a:pos x="186" y="166"/>
                </a:cxn>
                <a:cxn ang="0">
                  <a:pos x="182" y="66"/>
                </a:cxn>
                <a:cxn ang="0">
                  <a:pos x="165" y="60"/>
                </a:cxn>
                <a:cxn ang="0">
                  <a:pos x="113" y="61"/>
                </a:cxn>
                <a:cxn ang="0">
                  <a:pos x="108" y="87"/>
                </a:cxn>
                <a:cxn ang="0">
                  <a:pos x="114" y="50"/>
                </a:cxn>
                <a:cxn ang="0">
                  <a:pos x="89" y="26"/>
                </a:cxn>
                <a:cxn ang="0">
                  <a:pos x="105" y="35"/>
                </a:cxn>
                <a:cxn ang="0">
                  <a:pos x="61" y="72"/>
                </a:cxn>
                <a:cxn ang="0">
                  <a:pos x="24" y="37"/>
                </a:cxn>
                <a:cxn ang="0">
                  <a:pos x="68" y="40"/>
                </a:cxn>
                <a:cxn ang="0">
                  <a:pos x="79" y="40"/>
                </a:cxn>
                <a:cxn ang="0">
                  <a:pos x="108" y="45"/>
                </a:cxn>
                <a:cxn ang="0">
                  <a:pos x="99" y="93"/>
                </a:cxn>
                <a:cxn ang="0">
                  <a:pos x="93" y="51"/>
                </a:cxn>
                <a:cxn ang="0">
                  <a:pos x="61" y="72"/>
                </a:cxn>
                <a:cxn ang="0">
                  <a:pos x="80" y="82"/>
                </a:cxn>
                <a:cxn ang="0">
                  <a:pos x="88" y="58"/>
                </a:cxn>
                <a:cxn ang="0">
                  <a:pos x="102" y="145"/>
                </a:cxn>
                <a:cxn ang="0">
                  <a:pos x="82" y="96"/>
                </a:cxn>
                <a:cxn ang="0">
                  <a:pos x="117" y="106"/>
                </a:cxn>
              </a:cxnLst>
              <a:pathLst>
                <a:path w="210" h="193">
                  <a:moveTo>
                    <a:pt x="186" y="166"/>
                  </a:moveTo>
                  <a:cubicBezTo>
                    <a:pt x="167" y="166"/>
                    <a:pt x="163" y="155"/>
                    <a:pt x="163" y="155"/>
                  </a:cubicBezTo>
                  <a:cubicBezTo>
                    <a:pt x="163" y="155"/>
                    <a:pt x="162" y="147"/>
                    <a:pt x="154" y="145"/>
                  </a:cubicBezTo>
                  <a:cubicBezTo>
                    <a:pt x="135" y="140"/>
                    <a:pt x="147" y="128"/>
                    <a:pt x="152" y="125"/>
                  </a:cubicBezTo>
                  <a:cubicBezTo>
                    <a:pt x="157" y="123"/>
                    <a:pt x="154" y="122"/>
                    <a:pt x="150" y="120"/>
                  </a:cubicBezTo>
                  <a:cubicBezTo>
                    <a:pt x="142" y="115"/>
                    <a:pt x="141" y="109"/>
                    <a:pt x="142" y="99"/>
                  </a:cubicBezTo>
                  <a:cubicBezTo>
                    <a:pt x="142" y="88"/>
                    <a:pt x="149" y="91"/>
                    <a:pt x="149" y="91"/>
                  </a:cubicBezTo>
                  <a:cubicBezTo>
                    <a:pt x="149" y="91"/>
                    <a:pt x="160" y="96"/>
                    <a:pt x="165" y="93"/>
                  </a:cubicBezTo>
                  <a:cubicBezTo>
                    <a:pt x="169" y="91"/>
                    <a:pt x="167" y="88"/>
                    <a:pt x="165" y="89"/>
                  </a:cubicBezTo>
                  <a:cubicBezTo>
                    <a:pt x="163" y="91"/>
                    <a:pt x="148" y="89"/>
                    <a:pt x="146" y="82"/>
                  </a:cubicBezTo>
                  <a:cubicBezTo>
                    <a:pt x="144" y="74"/>
                    <a:pt x="150" y="78"/>
                    <a:pt x="151" y="78"/>
                  </a:cubicBezTo>
                  <a:cubicBezTo>
                    <a:pt x="153" y="79"/>
                    <a:pt x="153" y="81"/>
                    <a:pt x="157" y="83"/>
                  </a:cubicBezTo>
                  <a:cubicBezTo>
                    <a:pt x="168" y="88"/>
                    <a:pt x="162" y="82"/>
                    <a:pt x="162" y="82"/>
                  </a:cubicBezTo>
                  <a:cubicBezTo>
                    <a:pt x="162" y="82"/>
                    <a:pt x="162" y="82"/>
                    <a:pt x="157" y="77"/>
                  </a:cubicBezTo>
                  <a:cubicBezTo>
                    <a:pt x="152" y="71"/>
                    <a:pt x="145" y="73"/>
                    <a:pt x="139" y="73"/>
                  </a:cubicBezTo>
                  <a:cubicBezTo>
                    <a:pt x="133" y="73"/>
                    <a:pt x="135" y="78"/>
                    <a:pt x="135" y="78"/>
                  </a:cubicBezTo>
                  <a:cubicBezTo>
                    <a:pt x="135" y="78"/>
                    <a:pt x="134" y="88"/>
                    <a:pt x="133" y="106"/>
                  </a:cubicBezTo>
                  <a:cubicBezTo>
                    <a:pt x="132" y="124"/>
                    <a:pt x="129" y="126"/>
                    <a:pt x="128" y="125"/>
                  </a:cubicBezTo>
                  <a:cubicBezTo>
                    <a:pt x="127" y="123"/>
                    <a:pt x="125" y="114"/>
                    <a:pt x="125" y="111"/>
                  </a:cubicBezTo>
                  <a:cubicBezTo>
                    <a:pt x="125" y="108"/>
                    <a:pt x="123" y="97"/>
                    <a:pt x="124" y="84"/>
                  </a:cubicBezTo>
                  <a:cubicBezTo>
                    <a:pt x="125" y="72"/>
                    <a:pt x="128" y="77"/>
                    <a:pt x="120" y="74"/>
                  </a:cubicBezTo>
                  <a:cubicBezTo>
                    <a:pt x="111" y="71"/>
                    <a:pt x="116" y="67"/>
                    <a:pt x="118" y="67"/>
                  </a:cubicBezTo>
                  <a:cubicBezTo>
                    <a:pt x="121" y="67"/>
                    <a:pt x="125" y="69"/>
                    <a:pt x="126" y="67"/>
                  </a:cubicBezTo>
                  <a:cubicBezTo>
                    <a:pt x="127" y="59"/>
                    <a:pt x="128" y="52"/>
                    <a:pt x="124" y="51"/>
                  </a:cubicBezTo>
                  <a:cubicBezTo>
                    <a:pt x="115" y="47"/>
                    <a:pt x="119" y="45"/>
                    <a:pt x="122" y="44"/>
                  </a:cubicBezTo>
                  <a:cubicBezTo>
                    <a:pt x="125" y="43"/>
                    <a:pt x="126" y="35"/>
                    <a:pt x="121" y="37"/>
                  </a:cubicBezTo>
                  <a:cubicBezTo>
                    <a:pt x="112" y="40"/>
                    <a:pt x="113" y="32"/>
                    <a:pt x="115" y="31"/>
                  </a:cubicBezTo>
                  <a:cubicBezTo>
                    <a:pt x="117" y="30"/>
                    <a:pt x="120" y="32"/>
                    <a:pt x="119" y="24"/>
                  </a:cubicBezTo>
                  <a:cubicBezTo>
                    <a:pt x="117" y="17"/>
                    <a:pt x="124" y="14"/>
                    <a:pt x="126" y="21"/>
                  </a:cubicBezTo>
                  <a:cubicBezTo>
                    <a:pt x="127" y="28"/>
                    <a:pt x="130" y="42"/>
                    <a:pt x="132" y="39"/>
                  </a:cubicBezTo>
                  <a:cubicBezTo>
                    <a:pt x="134" y="35"/>
                    <a:pt x="138" y="22"/>
                    <a:pt x="142" y="16"/>
                  </a:cubicBezTo>
                  <a:cubicBezTo>
                    <a:pt x="145" y="10"/>
                    <a:pt x="150" y="15"/>
                    <a:pt x="149" y="18"/>
                  </a:cubicBezTo>
                  <a:cubicBezTo>
                    <a:pt x="144" y="33"/>
                    <a:pt x="152" y="34"/>
                    <a:pt x="152" y="34"/>
                  </a:cubicBezTo>
                  <a:cubicBezTo>
                    <a:pt x="152" y="34"/>
                    <a:pt x="151" y="36"/>
                    <a:pt x="147" y="36"/>
                  </a:cubicBezTo>
                  <a:cubicBezTo>
                    <a:pt x="137" y="35"/>
                    <a:pt x="141" y="41"/>
                    <a:pt x="145" y="43"/>
                  </a:cubicBezTo>
                  <a:cubicBezTo>
                    <a:pt x="154" y="46"/>
                    <a:pt x="148" y="48"/>
                    <a:pt x="143" y="48"/>
                  </a:cubicBezTo>
                  <a:cubicBezTo>
                    <a:pt x="139" y="48"/>
                    <a:pt x="136" y="50"/>
                    <a:pt x="135" y="55"/>
                  </a:cubicBezTo>
                  <a:cubicBezTo>
                    <a:pt x="132" y="70"/>
                    <a:pt x="144" y="67"/>
                    <a:pt x="144" y="67"/>
                  </a:cubicBezTo>
                  <a:cubicBezTo>
                    <a:pt x="162" y="72"/>
                    <a:pt x="189" y="69"/>
                    <a:pt x="189" y="69"/>
                  </a:cubicBezTo>
                  <a:cubicBezTo>
                    <a:pt x="209" y="75"/>
                    <a:pt x="200" y="45"/>
                    <a:pt x="199" y="29"/>
                  </a:cubicBezTo>
                  <a:cubicBezTo>
                    <a:pt x="197" y="13"/>
                    <a:pt x="195" y="5"/>
                    <a:pt x="181" y="2"/>
                  </a:cubicBezTo>
                  <a:cubicBezTo>
                    <a:pt x="168" y="0"/>
                    <a:pt x="90" y="1"/>
                    <a:pt x="90" y="1"/>
                  </a:cubicBezTo>
                  <a:cubicBezTo>
                    <a:pt x="87" y="2"/>
                    <a:pt x="56" y="1"/>
                    <a:pt x="56" y="1"/>
                  </a:cubicBezTo>
                  <a:cubicBezTo>
                    <a:pt x="56" y="1"/>
                    <a:pt x="54" y="8"/>
                    <a:pt x="56" y="8"/>
                  </a:cubicBezTo>
                  <a:cubicBezTo>
                    <a:pt x="61" y="8"/>
                    <a:pt x="80" y="9"/>
                    <a:pt x="80" y="9"/>
                  </a:cubicBezTo>
                  <a:cubicBezTo>
                    <a:pt x="81" y="9"/>
                    <a:pt x="90" y="8"/>
                    <a:pt x="85" y="12"/>
                  </a:cubicBezTo>
                  <a:cubicBezTo>
                    <a:pt x="80" y="16"/>
                    <a:pt x="69" y="16"/>
                    <a:pt x="62" y="16"/>
                  </a:cubicBezTo>
                  <a:cubicBezTo>
                    <a:pt x="47" y="15"/>
                    <a:pt x="54" y="22"/>
                    <a:pt x="60" y="22"/>
                  </a:cubicBezTo>
                  <a:cubicBezTo>
                    <a:pt x="78" y="22"/>
                    <a:pt x="82" y="26"/>
                    <a:pt x="74" y="27"/>
                  </a:cubicBezTo>
                  <a:cubicBezTo>
                    <a:pt x="67" y="28"/>
                    <a:pt x="65" y="28"/>
                    <a:pt x="58" y="29"/>
                  </a:cubicBezTo>
                  <a:cubicBezTo>
                    <a:pt x="2" y="38"/>
                    <a:pt x="21" y="23"/>
                    <a:pt x="26" y="23"/>
                  </a:cubicBezTo>
                  <a:cubicBezTo>
                    <a:pt x="49" y="23"/>
                    <a:pt x="44" y="15"/>
                    <a:pt x="38" y="17"/>
                  </a:cubicBezTo>
                  <a:cubicBezTo>
                    <a:pt x="32" y="18"/>
                    <a:pt x="12" y="11"/>
                    <a:pt x="9" y="24"/>
                  </a:cubicBezTo>
                  <a:cubicBezTo>
                    <a:pt x="7" y="37"/>
                    <a:pt x="15" y="103"/>
                    <a:pt x="13" y="115"/>
                  </a:cubicBezTo>
                  <a:cubicBezTo>
                    <a:pt x="0" y="193"/>
                    <a:pt x="71" y="176"/>
                    <a:pt x="71" y="176"/>
                  </a:cubicBezTo>
                  <a:cubicBezTo>
                    <a:pt x="56" y="164"/>
                    <a:pt x="62" y="153"/>
                    <a:pt x="61" y="146"/>
                  </a:cubicBezTo>
                  <a:cubicBezTo>
                    <a:pt x="57" y="125"/>
                    <a:pt x="55" y="122"/>
                    <a:pt x="51" y="124"/>
                  </a:cubicBezTo>
                  <a:cubicBezTo>
                    <a:pt x="43" y="128"/>
                    <a:pt x="44" y="130"/>
                    <a:pt x="45" y="133"/>
                  </a:cubicBezTo>
                  <a:cubicBezTo>
                    <a:pt x="51" y="151"/>
                    <a:pt x="37" y="137"/>
                    <a:pt x="37" y="137"/>
                  </a:cubicBezTo>
                  <a:cubicBezTo>
                    <a:pt x="35" y="138"/>
                    <a:pt x="34" y="142"/>
                    <a:pt x="35" y="145"/>
                  </a:cubicBezTo>
                  <a:cubicBezTo>
                    <a:pt x="47" y="168"/>
                    <a:pt x="36" y="162"/>
                    <a:pt x="33" y="158"/>
                  </a:cubicBezTo>
                  <a:cubicBezTo>
                    <a:pt x="22" y="142"/>
                    <a:pt x="33" y="133"/>
                    <a:pt x="32" y="128"/>
                  </a:cubicBezTo>
                  <a:cubicBezTo>
                    <a:pt x="27" y="108"/>
                    <a:pt x="42" y="100"/>
                    <a:pt x="44" y="97"/>
                  </a:cubicBezTo>
                  <a:cubicBezTo>
                    <a:pt x="46" y="93"/>
                    <a:pt x="45" y="92"/>
                    <a:pt x="46" y="86"/>
                  </a:cubicBezTo>
                  <a:cubicBezTo>
                    <a:pt x="48" y="72"/>
                    <a:pt x="55" y="79"/>
                    <a:pt x="55" y="84"/>
                  </a:cubicBezTo>
                  <a:cubicBezTo>
                    <a:pt x="53" y="100"/>
                    <a:pt x="63" y="88"/>
                    <a:pt x="67" y="83"/>
                  </a:cubicBezTo>
                  <a:cubicBezTo>
                    <a:pt x="78" y="68"/>
                    <a:pt x="77" y="84"/>
                    <a:pt x="75" y="87"/>
                  </a:cubicBezTo>
                  <a:cubicBezTo>
                    <a:pt x="72" y="89"/>
                    <a:pt x="71" y="93"/>
                    <a:pt x="71" y="95"/>
                  </a:cubicBezTo>
                  <a:cubicBezTo>
                    <a:pt x="74" y="103"/>
                    <a:pt x="69" y="111"/>
                    <a:pt x="67" y="112"/>
                  </a:cubicBezTo>
                  <a:cubicBezTo>
                    <a:pt x="66" y="112"/>
                    <a:pt x="61" y="114"/>
                    <a:pt x="61" y="121"/>
                  </a:cubicBezTo>
                  <a:cubicBezTo>
                    <a:pt x="61" y="127"/>
                    <a:pt x="69" y="139"/>
                    <a:pt x="69" y="143"/>
                  </a:cubicBezTo>
                  <a:cubicBezTo>
                    <a:pt x="69" y="178"/>
                    <a:pt x="84" y="181"/>
                    <a:pt x="91" y="180"/>
                  </a:cubicBezTo>
                  <a:cubicBezTo>
                    <a:pt x="98" y="179"/>
                    <a:pt x="159" y="177"/>
                    <a:pt x="185" y="175"/>
                  </a:cubicBezTo>
                  <a:cubicBezTo>
                    <a:pt x="210" y="173"/>
                    <a:pt x="193" y="166"/>
                    <a:pt x="186" y="166"/>
                  </a:cubicBezTo>
                  <a:close/>
                  <a:moveTo>
                    <a:pt x="165" y="60"/>
                  </a:moveTo>
                  <a:cubicBezTo>
                    <a:pt x="203" y="61"/>
                    <a:pt x="185" y="64"/>
                    <a:pt x="182" y="66"/>
                  </a:cubicBezTo>
                  <a:cubicBezTo>
                    <a:pt x="178" y="68"/>
                    <a:pt x="182" y="66"/>
                    <a:pt x="167" y="65"/>
                  </a:cubicBezTo>
                  <a:cubicBezTo>
                    <a:pt x="152" y="65"/>
                    <a:pt x="165" y="60"/>
                    <a:pt x="165" y="60"/>
                  </a:cubicBezTo>
                  <a:close/>
                  <a:moveTo>
                    <a:pt x="114" y="50"/>
                  </a:moveTo>
                  <a:cubicBezTo>
                    <a:pt x="121" y="55"/>
                    <a:pt x="113" y="61"/>
                    <a:pt x="113" y="61"/>
                  </a:cubicBezTo>
                  <a:cubicBezTo>
                    <a:pt x="113" y="61"/>
                    <a:pt x="108" y="70"/>
                    <a:pt x="112" y="78"/>
                  </a:cubicBezTo>
                  <a:cubicBezTo>
                    <a:pt x="116" y="87"/>
                    <a:pt x="116" y="97"/>
                    <a:pt x="108" y="87"/>
                  </a:cubicBezTo>
                  <a:cubicBezTo>
                    <a:pt x="100" y="78"/>
                    <a:pt x="105" y="58"/>
                    <a:pt x="107" y="53"/>
                  </a:cubicBezTo>
                  <a:cubicBezTo>
                    <a:pt x="107" y="53"/>
                    <a:pt x="107" y="44"/>
                    <a:pt x="114" y="50"/>
                  </a:cubicBezTo>
                  <a:close/>
                  <a:moveTo>
                    <a:pt x="83" y="29"/>
                  </a:moveTo>
                  <a:cubicBezTo>
                    <a:pt x="83" y="25"/>
                    <a:pt x="89" y="26"/>
                    <a:pt x="89" y="26"/>
                  </a:cubicBezTo>
                  <a:cubicBezTo>
                    <a:pt x="89" y="26"/>
                    <a:pt x="99" y="30"/>
                    <a:pt x="104" y="30"/>
                  </a:cubicBezTo>
                  <a:cubicBezTo>
                    <a:pt x="108" y="29"/>
                    <a:pt x="114" y="35"/>
                    <a:pt x="105" y="35"/>
                  </a:cubicBezTo>
                  <a:cubicBezTo>
                    <a:pt x="96" y="35"/>
                    <a:pt x="82" y="39"/>
                    <a:pt x="83" y="29"/>
                  </a:cubicBezTo>
                  <a:close/>
                  <a:moveTo>
                    <a:pt x="61" y="72"/>
                  </a:moveTo>
                  <a:cubicBezTo>
                    <a:pt x="55" y="72"/>
                    <a:pt x="16" y="87"/>
                    <a:pt x="16" y="48"/>
                  </a:cubicBezTo>
                  <a:cubicBezTo>
                    <a:pt x="16" y="39"/>
                    <a:pt x="14" y="31"/>
                    <a:pt x="24" y="37"/>
                  </a:cubicBezTo>
                  <a:cubicBezTo>
                    <a:pt x="35" y="42"/>
                    <a:pt x="25" y="42"/>
                    <a:pt x="49" y="40"/>
                  </a:cubicBezTo>
                  <a:cubicBezTo>
                    <a:pt x="49" y="40"/>
                    <a:pt x="66" y="41"/>
                    <a:pt x="68" y="40"/>
                  </a:cubicBezTo>
                  <a:cubicBezTo>
                    <a:pt x="71" y="38"/>
                    <a:pt x="69" y="34"/>
                    <a:pt x="74" y="34"/>
                  </a:cubicBezTo>
                  <a:cubicBezTo>
                    <a:pt x="80" y="34"/>
                    <a:pt x="79" y="40"/>
                    <a:pt x="79" y="40"/>
                  </a:cubicBezTo>
                  <a:cubicBezTo>
                    <a:pt x="79" y="40"/>
                    <a:pt x="74" y="46"/>
                    <a:pt x="109" y="41"/>
                  </a:cubicBezTo>
                  <a:cubicBezTo>
                    <a:pt x="113" y="41"/>
                    <a:pt x="117" y="45"/>
                    <a:pt x="108" y="45"/>
                  </a:cubicBezTo>
                  <a:cubicBezTo>
                    <a:pt x="104" y="45"/>
                    <a:pt x="97" y="48"/>
                    <a:pt x="100" y="53"/>
                  </a:cubicBezTo>
                  <a:cubicBezTo>
                    <a:pt x="102" y="58"/>
                    <a:pt x="99" y="93"/>
                    <a:pt x="99" y="93"/>
                  </a:cubicBezTo>
                  <a:cubicBezTo>
                    <a:pt x="99" y="93"/>
                    <a:pt x="97" y="100"/>
                    <a:pt x="94" y="90"/>
                  </a:cubicBezTo>
                  <a:cubicBezTo>
                    <a:pt x="93" y="86"/>
                    <a:pt x="94" y="53"/>
                    <a:pt x="93" y="51"/>
                  </a:cubicBezTo>
                  <a:cubicBezTo>
                    <a:pt x="93" y="48"/>
                    <a:pt x="77" y="45"/>
                    <a:pt x="77" y="57"/>
                  </a:cubicBezTo>
                  <a:cubicBezTo>
                    <a:pt x="77" y="68"/>
                    <a:pt x="73" y="71"/>
                    <a:pt x="61" y="72"/>
                  </a:cubicBezTo>
                  <a:close/>
                  <a:moveTo>
                    <a:pt x="85" y="84"/>
                  </a:moveTo>
                  <a:cubicBezTo>
                    <a:pt x="82" y="88"/>
                    <a:pt x="78" y="90"/>
                    <a:pt x="80" y="82"/>
                  </a:cubicBezTo>
                  <a:cubicBezTo>
                    <a:pt x="81" y="74"/>
                    <a:pt x="83" y="63"/>
                    <a:pt x="83" y="57"/>
                  </a:cubicBezTo>
                  <a:cubicBezTo>
                    <a:pt x="83" y="57"/>
                    <a:pt x="87" y="50"/>
                    <a:pt x="88" y="58"/>
                  </a:cubicBezTo>
                  <a:cubicBezTo>
                    <a:pt x="89" y="66"/>
                    <a:pt x="87" y="81"/>
                    <a:pt x="85" y="84"/>
                  </a:cubicBezTo>
                  <a:close/>
                  <a:moveTo>
                    <a:pt x="102" y="145"/>
                  </a:moveTo>
                  <a:cubicBezTo>
                    <a:pt x="78" y="144"/>
                    <a:pt x="77" y="148"/>
                    <a:pt x="77" y="117"/>
                  </a:cubicBezTo>
                  <a:cubicBezTo>
                    <a:pt x="77" y="86"/>
                    <a:pt x="81" y="93"/>
                    <a:pt x="82" y="96"/>
                  </a:cubicBezTo>
                  <a:cubicBezTo>
                    <a:pt x="82" y="96"/>
                    <a:pt x="90" y="116"/>
                    <a:pt x="111" y="101"/>
                  </a:cubicBezTo>
                  <a:cubicBezTo>
                    <a:pt x="114" y="98"/>
                    <a:pt x="116" y="96"/>
                    <a:pt x="117" y="106"/>
                  </a:cubicBezTo>
                  <a:cubicBezTo>
                    <a:pt x="117" y="117"/>
                    <a:pt x="127" y="145"/>
                    <a:pt x="102" y="14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5" name="Freeform 221"/>
            <p:cNvSpPr/>
            <p:nvPr userDrawn="1"/>
          </p:nvSpPr>
          <p:spPr>
            <a:xfrm>
              <a:off x="253" y="472"/>
              <a:ext cx="85" cy="101"/>
            </a:xfrm>
            <a:custGeom>
              <a:avLst/>
              <a:gdLst/>
              <a:ahLst/>
              <a:cxnLst>
                <a:cxn ang="0">
                  <a:pos x="14" y="5"/>
                </a:cxn>
                <a:cxn ang="0">
                  <a:pos x="9" y="20"/>
                </a:cxn>
                <a:cxn ang="0">
                  <a:pos x="14" y="5"/>
                </a:cxn>
              </a:cxnLst>
              <a:pathLst>
                <a:path w="17" h="20">
                  <a:moveTo>
                    <a:pt x="14" y="5"/>
                  </a:moveTo>
                  <a:cubicBezTo>
                    <a:pt x="13" y="0"/>
                    <a:pt x="0" y="8"/>
                    <a:pt x="9" y="20"/>
                  </a:cubicBezTo>
                  <a:cubicBezTo>
                    <a:pt x="9" y="20"/>
                    <a:pt x="17" y="17"/>
                    <a:pt x="14" y="5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6" name="Freeform 222"/>
            <p:cNvSpPr/>
            <p:nvPr userDrawn="1"/>
          </p:nvSpPr>
          <p:spPr>
            <a:xfrm>
              <a:off x="171" y="509"/>
              <a:ext cx="76" cy="136"/>
            </a:xfrm>
            <a:custGeom>
              <a:avLst/>
              <a:gdLst/>
              <a:ahLst/>
              <a:cxnLst>
                <a:cxn ang="0">
                  <a:pos x="7" y="10"/>
                </a:cxn>
                <a:cxn ang="0">
                  <a:pos x="4" y="25"/>
                </a:cxn>
                <a:cxn ang="0">
                  <a:pos x="15" y="16"/>
                </a:cxn>
                <a:cxn ang="0">
                  <a:pos x="13" y="8"/>
                </a:cxn>
                <a:cxn ang="0">
                  <a:pos x="7" y="10"/>
                </a:cxn>
              </a:cxnLst>
              <a:pathLst>
                <a:path w="15" h="27">
                  <a:moveTo>
                    <a:pt x="7" y="10"/>
                  </a:moveTo>
                  <a:cubicBezTo>
                    <a:pt x="0" y="19"/>
                    <a:pt x="2" y="23"/>
                    <a:pt x="4" y="25"/>
                  </a:cubicBezTo>
                  <a:cubicBezTo>
                    <a:pt x="7" y="27"/>
                    <a:pt x="11" y="26"/>
                    <a:pt x="15" y="16"/>
                  </a:cubicBezTo>
                  <a:cubicBezTo>
                    <a:pt x="15" y="16"/>
                    <a:pt x="12" y="11"/>
                    <a:pt x="13" y="8"/>
                  </a:cubicBezTo>
                  <a:cubicBezTo>
                    <a:pt x="15" y="6"/>
                    <a:pt x="14" y="0"/>
                    <a:pt x="7" y="1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7" name="Freeform 223"/>
            <p:cNvSpPr/>
            <p:nvPr userDrawn="1"/>
          </p:nvSpPr>
          <p:spPr>
            <a:xfrm>
              <a:off x="126" y="237"/>
              <a:ext cx="243" cy="117"/>
            </a:xfrm>
            <a:custGeom>
              <a:avLst/>
              <a:gdLst/>
              <a:ahLst/>
              <a:cxnLst>
                <a:cxn ang="0">
                  <a:pos x="40" y="2"/>
                </a:cxn>
                <a:cxn ang="0">
                  <a:pos x="9" y="1"/>
                </a:cxn>
                <a:cxn ang="0">
                  <a:pos x="1" y="9"/>
                </a:cxn>
                <a:cxn ang="0">
                  <a:pos x="22" y="21"/>
                </a:cxn>
                <a:cxn ang="0">
                  <a:pos x="34" y="20"/>
                </a:cxn>
                <a:cxn ang="0">
                  <a:pos x="40" y="19"/>
                </a:cxn>
                <a:cxn ang="0">
                  <a:pos x="40" y="2"/>
                </a:cxn>
              </a:cxnLst>
              <a:pathLst>
                <a:path w="48" h="23">
                  <a:moveTo>
                    <a:pt x="40" y="2"/>
                  </a:moveTo>
                  <a:cubicBezTo>
                    <a:pt x="38" y="3"/>
                    <a:pt x="9" y="1"/>
                    <a:pt x="9" y="1"/>
                  </a:cubicBezTo>
                  <a:cubicBezTo>
                    <a:pt x="5" y="1"/>
                    <a:pt x="1" y="0"/>
                    <a:pt x="1" y="9"/>
                  </a:cubicBezTo>
                  <a:cubicBezTo>
                    <a:pt x="0" y="23"/>
                    <a:pt x="17" y="21"/>
                    <a:pt x="22" y="21"/>
                  </a:cubicBezTo>
                  <a:cubicBezTo>
                    <a:pt x="26" y="21"/>
                    <a:pt x="30" y="18"/>
                    <a:pt x="34" y="20"/>
                  </a:cubicBezTo>
                  <a:cubicBezTo>
                    <a:pt x="34" y="20"/>
                    <a:pt x="38" y="23"/>
                    <a:pt x="40" y="19"/>
                  </a:cubicBezTo>
                  <a:cubicBezTo>
                    <a:pt x="48" y="5"/>
                    <a:pt x="43" y="0"/>
                    <a:pt x="40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8" name="Freeform 224"/>
            <p:cNvSpPr/>
            <p:nvPr userDrawn="1"/>
          </p:nvSpPr>
          <p:spPr>
            <a:xfrm>
              <a:off x="405" y="560"/>
              <a:ext cx="177" cy="187"/>
            </a:xfrm>
            <a:custGeom>
              <a:avLst/>
              <a:gdLst/>
              <a:ahLst/>
              <a:cxnLst>
                <a:cxn ang="0">
                  <a:pos x="24" y="2"/>
                </a:cxn>
                <a:cxn ang="0">
                  <a:pos x="11" y="2"/>
                </a:cxn>
                <a:cxn ang="0">
                  <a:pos x="4" y="20"/>
                </a:cxn>
                <a:cxn ang="0">
                  <a:pos x="28" y="22"/>
                </a:cxn>
                <a:cxn ang="0">
                  <a:pos x="24" y="2"/>
                </a:cxn>
              </a:cxnLst>
              <a:pathLst>
                <a:path w="35" h="37">
                  <a:moveTo>
                    <a:pt x="24" y="2"/>
                  </a:moveTo>
                  <a:cubicBezTo>
                    <a:pt x="19" y="3"/>
                    <a:pt x="11" y="2"/>
                    <a:pt x="11" y="2"/>
                  </a:cubicBezTo>
                  <a:cubicBezTo>
                    <a:pt x="0" y="2"/>
                    <a:pt x="5" y="14"/>
                    <a:pt x="4" y="20"/>
                  </a:cubicBezTo>
                  <a:cubicBezTo>
                    <a:pt x="3" y="27"/>
                    <a:pt x="22" y="37"/>
                    <a:pt x="28" y="22"/>
                  </a:cubicBezTo>
                  <a:cubicBezTo>
                    <a:pt x="35" y="7"/>
                    <a:pt x="28" y="0"/>
                    <a:pt x="24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49" name="Freeform 225"/>
            <p:cNvSpPr/>
            <p:nvPr userDrawn="1"/>
          </p:nvSpPr>
          <p:spPr>
            <a:xfrm>
              <a:off x="809" y="373"/>
              <a:ext cx="177" cy="38"/>
            </a:xfrm>
            <a:custGeom>
              <a:avLst/>
              <a:gdLst/>
              <a:ahLst/>
              <a:cxnLst>
                <a:cxn ang="0">
                  <a:pos x="5" y="0"/>
                </a:cxn>
                <a:cxn ang="0">
                  <a:pos x="14" y="5"/>
                </a:cxn>
                <a:cxn ang="0">
                  <a:pos x="5" y="0"/>
                </a:cxn>
              </a:cxnLst>
              <a:pathLst>
                <a:path w="35" h="7">
                  <a:moveTo>
                    <a:pt x="5" y="0"/>
                  </a:moveTo>
                  <a:cubicBezTo>
                    <a:pt x="0" y="0"/>
                    <a:pt x="7" y="7"/>
                    <a:pt x="14" y="5"/>
                  </a:cubicBezTo>
                  <a:cubicBezTo>
                    <a:pt x="35" y="1"/>
                    <a:pt x="5" y="0"/>
                    <a:pt x="5" y="0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50" name="Freeform 226"/>
            <p:cNvSpPr/>
            <p:nvPr userDrawn="1"/>
          </p:nvSpPr>
          <p:spPr>
            <a:xfrm>
              <a:off x="869" y="370"/>
              <a:ext cx="136" cy="79"/>
            </a:xfrm>
            <a:custGeom>
              <a:avLst/>
              <a:gdLst/>
              <a:ahLst/>
              <a:cxnLst>
                <a:cxn ang="0">
                  <a:pos x="7" y="13"/>
                </a:cxn>
                <a:cxn ang="0">
                  <a:pos x="25" y="6"/>
                </a:cxn>
                <a:cxn ang="0">
                  <a:pos x="17" y="1"/>
                </a:cxn>
                <a:cxn ang="0">
                  <a:pos x="7" y="11"/>
                </a:cxn>
                <a:cxn ang="0">
                  <a:pos x="7" y="13"/>
                </a:cxn>
              </a:cxnLst>
              <a:pathLst>
                <a:path w="27" h="16">
                  <a:moveTo>
                    <a:pt x="7" y="13"/>
                  </a:moveTo>
                  <a:cubicBezTo>
                    <a:pt x="7" y="13"/>
                    <a:pt x="18" y="16"/>
                    <a:pt x="25" y="6"/>
                  </a:cubicBezTo>
                  <a:cubicBezTo>
                    <a:pt x="27" y="2"/>
                    <a:pt x="23" y="0"/>
                    <a:pt x="17" y="1"/>
                  </a:cubicBezTo>
                  <a:cubicBezTo>
                    <a:pt x="13" y="1"/>
                    <a:pt x="14" y="11"/>
                    <a:pt x="7" y="11"/>
                  </a:cubicBezTo>
                  <a:cubicBezTo>
                    <a:pt x="0" y="11"/>
                    <a:pt x="7" y="13"/>
                    <a:pt x="7" y="1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51" name="Freeform 227"/>
            <p:cNvSpPr/>
            <p:nvPr userDrawn="1"/>
          </p:nvSpPr>
          <p:spPr>
            <a:xfrm>
              <a:off x="863" y="421"/>
              <a:ext cx="177" cy="85"/>
            </a:xfrm>
            <a:custGeom>
              <a:avLst/>
              <a:gdLst/>
              <a:ahLst/>
              <a:cxnLst>
                <a:cxn ang="0">
                  <a:pos x="25" y="6"/>
                </a:cxn>
                <a:cxn ang="0">
                  <a:pos x="8" y="10"/>
                </a:cxn>
                <a:cxn ang="0">
                  <a:pos x="6" y="13"/>
                </a:cxn>
                <a:cxn ang="0">
                  <a:pos x="27" y="12"/>
                </a:cxn>
                <a:cxn ang="0">
                  <a:pos x="25" y="6"/>
                </a:cxn>
              </a:cxnLst>
              <a:pathLst>
                <a:path w="35" h="17">
                  <a:moveTo>
                    <a:pt x="25" y="6"/>
                  </a:moveTo>
                  <a:cubicBezTo>
                    <a:pt x="20" y="12"/>
                    <a:pt x="8" y="10"/>
                    <a:pt x="8" y="10"/>
                  </a:cubicBezTo>
                  <a:cubicBezTo>
                    <a:pt x="8" y="10"/>
                    <a:pt x="0" y="9"/>
                    <a:pt x="6" y="13"/>
                  </a:cubicBezTo>
                  <a:cubicBezTo>
                    <a:pt x="11" y="17"/>
                    <a:pt x="18" y="15"/>
                    <a:pt x="27" y="12"/>
                  </a:cubicBezTo>
                  <a:cubicBezTo>
                    <a:pt x="35" y="8"/>
                    <a:pt x="31" y="0"/>
                    <a:pt x="25" y="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52" name="Freeform 228"/>
            <p:cNvSpPr/>
            <p:nvPr userDrawn="1"/>
          </p:nvSpPr>
          <p:spPr>
            <a:xfrm>
              <a:off x="749" y="500"/>
              <a:ext cx="247" cy="60"/>
            </a:xfrm>
            <a:custGeom>
              <a:avLst/>
              <a:gdLst/>
              <a:ahLst/>
              <a:cxnLst>
                <a:cxn ang="0">
                  <a:pos x="40" y="3"/>
                </a:cxn>
                <a:cxn ang="0">
                  <a:pos x="29" y="1"/>
                </a:cxn>
                <a:cxn ang="0">
                  <a:pos x="7" y="0"/>
                </a:cxn>
                <a:cxn ang="0">
                  <a:pos x="2" y="5"/>
                </a:cxn>
                <a:cxn ang="0">
                  <a:pos x="20" y="8"/>
                </a:cxn>
                <a:cxn ang="0">
                  <a:pos x="41" y="8"/>
                </a:cxn>
                <a:cxn ang="0">
                  <a:pos x="40" y="3"/>
                </a:cxn>
              </a:cxnLst>
              <a:pathLst>
                <a:path w="49" h="12">
                  <a:moveTo>
                    <a:pt x="40" y="3"/>
                  </a:moveTo>
                  <a:cubicBezTo>
                    <a:pt x="37" y="2"/>
                    <a:pt x="36" y="0"/>
                    <a:pt x="29" y="1"/>
                  </a:cubicBezTo>
                  <a:cubicBezTo>
                    <a:pt x="13" y="4"/>
                    <a:pt x="7" y="0"/>
                    <a:pt x="7" y="0"/>
                  </a:cubicBezTo>
                  <a:cubicBezTo>
                    <a:pt x="7" y="0"/>
                    <a:pt x="0" y="3"/>
                    <a:pt x="2" y="5"/>
                  </a:cubicBezTo>
                  <a:cubicBezTo>
                    <a:pt x="5" y="7"/>
                    <a:pt x="17" y="8"/>
                    <a:pt x="20" y="8"/>
                  </a:cubicBezTo>
                  <a:cubicBezTo>
                    <a:pt x="23" y="8"/>
                    <a:pt x="34" y="12"/>
                    <a:pt x="41" y="8"/>
                  </a:cubicBezTo>
                  <a:cubicBezTo>
                    <a:pt x="49" y="4"/>
                    <a:pt x="44" y="3"/>
                    <a:pt x="40" y="3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53" name="Freeform 229"/>
            <p:cNvSpPr/>
            <p:nvPr userDrawn="1"/>
          </p:nvSpPr>
          <p:spPr>
            <a:xfrm>
              <a:off x="774" y="557"/>
              <a:ext cx="202" cy="54"/>
            </a:xfrm>
            <a:custGeom>
              <a:avLst/>
              <a:gdLst/>
              <a:ahLst/>
              <a:cxnLst>
                <a:cxn ang="0">
                  <a:pos x="37" y="2"/>
                </a:cxn>
                <a:cxn ang="0">
                  <a:pos x="26" y="4"/>
                </a:cxn>
                <a:cxn ang="0">
                  <a:pos x="13" y="3"/>
                </a:cxn>
                <a:cxn ang="0">
                  <a:pos x="1" y="2"/>
                </a:cxn>
                <a:cxn ang="0">
                  <a:pos x="35" y="8"/>
                </a:cxn>
                <a:cxn ang="0">
                  <a:pos x="37" y="2"/>
                </a:cxn>
              </a:cxnLst>
              <a:pathLst>
                <a:path w="40" h="11">
                  <a:moveTo>
                    <a:pt x="37" y="2"/>
                  </a:moveTo>
                  <a:cubicBezTo>
                    <a:pt x="34" y="4"/>
                    <a:pt x="30" y="4"/>
                    <a:pt x="26" y="4"/>
                  </a:cubicBezTo>
                  <a:cubicBezTo>
                    <a:pt x="23" y="4"/>
                    <a:pt x="16" y="2"/>
                    <a:pt x="13" y="3"/>
                  </a:cubicBezTo>
                  <a:cubicBezTo>
                    <a:pt x="10" y="4"/>
                    <a:pt x="1" y="2"/>
                    <a:pt x="1" y="2"/>
                  </a:cubicBezTo>
                  <a:cubicBezTo>
                    <a:pt x="0" y="11"/>
                    <a:pt x="30" y="10"/>
                    <a:pt x="35" y="8"/>
                  </a:cubicBezTo>
                  <a:cubicBezTo>
                    <a:pt x="40" y="5"/>
                    <a:pt x="40" y="0"/>
                    <a:pt x="37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54" name="Freeform 230"/>
            <p:cNvSpPr/>
            <p:nvPr userDrawn="1"/>
          </p:nvSpPr>
          <p:spPr>
            <a:xfrm>
              <a:off x="762" y="601"/>
              <a:ext cx="209" cy="174"/>
            </a:xfrm>
            <a:custGeom>
              <a:avLst/>
              <a:gdLst/>
              <a:ahLst/>
              <a:cxnLst>
                <a:cxn ang="0">
                  <a:pos x="28" y="9"/>
                </a:cxn>
                <a:cxn ang="0">
                  <a:pos x="13" y="6"/>
                </a:cxn>
                <a:cxn ang="0">
                  <a:pos x="4" y="15"/>
                </a:cxn>
                <a:cxn ang="0">
                  <a:pos x="1" y="19"/>
                </a:cxn>
                <a:cxn ang="0">
                  <a:pos x="9" y="19"/>
                </a:cxn>
                <a:cxn ang="0">
                  <a:pos x="17" y="27"/>
                </a:cxn>
                <a:cxn ang="0">
                  <a:pos x="21" y="30"/>
                </a:cxn>
                <a:cxn ang="0">
                  <a:pos x="29" y="19"/>
                </a:cxn>
                <a:cxn ang="0">
                  <a:pos x="39" y="19"/>
                </a:cxn>
                <a:cxn ang="0">
                  <a:pos x="28" y="9"/>
                </a:cxn>
              </a:cxnLst>
              <a:pathLst>
                <a:path w="41" h="34">
                  <a:moveTo>
                    <a:pt x="28" y="9"/>
                  </a:moveTo>
                  <a:cubicBezTo>
                    <a:pt x="28" y="6"/>
                    <a:pt x="14" y="0"/>
                    <a:pt x="13" y="6"/>
                  </a:cubicBezTo>
                  <a:cubicBezTo>
                    <a:pt x="11" y="12"/>
                    <a:pt x="4" y="15"/>
                    <a:pt x="4" y="15"/>
                  </a:cubicBezTo>
                  <a:cubicBezTo>
                    <a:pt x="0" y="16"/>
                    <a:pt x="0" y="16"/>
                    <a:pt x="1" y="19"/>
                  </a:cubicBezTo>
                  <a:cubicBezTo>
                    <a:pt x="1" y="22"/>
                    <a:pt x="4" y="24"/>
                    <a:pt x="9" y="19"/>
                  </a:cubicBezTo>
                  <a:cubicBezTo>
                    <a:pt x="17" y="10"/>
                    <a:pt x="17" y="26"/>
                    <a:pt x="17" y="27"/>
                  </a:cubicBezTo>
                  <a:cubicBezTo>
                    <a:pt x="18" y="29"/>
                    <a:pt x="19" y="34"/>
                    <a:pt x="21" y="30"/>
                  </a:cubicBezTo>
                  <a:cubicBezTo>
                    <a:pt x="22" y="26"/>
                    <a:pt x="25" y="14"/>
                    <a:pt x="29" y="19"/>
                  </a:cubicBezTo>
                  <a:cubicBezTo>
                    <a:pt x="35" y="27"/>
                    <a:pt x="41" y="19"/>
                    <a:pt x="39" y="19"/>
                  </a:cubicBezTo>
                  <a:cubicBezTo>
                    <a:pt x="38" y="18"/>
                    <a:pt x="28" y="13"/>
                    <a:pt x="28" y="9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  <p:sp>
          <p:nvSpPr>
            <p:cNvPr id="1255" name="Freeform 231"/>
            <p:cNvSpPr/>
            <p:nvPr userDrawn="1"/>
          </p:nvSpPr>
          <p:spPr>
            <a:xfrm>
              <a:off x="901" y="522"/>
              <a:ext cx="126" cy="316"/>
            </a:xfrm>
            <a:custGeom>
              <a:avLst/>
              <a:gdLst/>
              <a:ahLst/>
              <a:cxnLst>
                <a:cxn ang="0">
                  <a:pos x="22" y="2"/>
                </a:cxn>
                <a:cxn ang="0">
                  <a:pos x="18" y="17"/>
                </a:cxn>
                <a:cxn ang="0">
                  <a:pos x="7" y="20"/>
                </a:cxn>
                <a:cxn ang="0">
                  <a:pos x="7" y="23"/>
                </a:cxn>
                <a:cxn ang="0">
                  <a:pos x="17" y="34"/>
                </a:cxn>
                <a:cxn ang="0">
                  <a:pos x="12" y="45"/>
                </a:cxn>
                <a:cxn ang="0">
                  <a:pos x="0" y="55"/>
                </a:cxn>
                <a:cxn ang="0">
                  <a:pos x="5" y="58"/>
                </a:cxn>
                <a:cxn ang="0">
                  <a:pos x="16" y="62"/>
                </a:cxn>
                <a:cxn ang="0">
                  <a:pos x="23" y="57"/>
                </a:cxn>
                <a:cxn ang="0">
                  <a:pos x="25" y="14"/>
                </a:cxn>
                <a:cxn ang="0">
                  <a:pos x="25" y="2"/>
                </a:cxn>
                <a:cxn ang="0">
                  <a:pos x="22" y="2"/>
                </a:cxn>
              </a:cxnLst>
              <a:pathLst>
                <a:path w="25" h="63">
                  <a:moveTo>
                    <a:pt x="22" y="2"/>
                  </a:moveTo>
                  <a:cubicBezTo>
                    <a:pt x="22" y="2"/>
                    <a:pt x="20" y="15"/>
                    <a:pt x="18" y="17"/>
                  </a:cubicBezTo>
                  <a:cubicBezTo>
                    <a:pt x="15" y="19"/>
                    <a:pt x="10" y="20"/>
                    <a:pt x="7" y="20"/>
                  </a:cubicBezTo>
                  <a:cubicBezTo>
                    <a:pt x="4" y="19"/>
                    <a:pt x="4" y="22"/>
                    <a:pt x="7" y="23"/>
                  </a:cubicBezTo>
                  <a:cubicBezTo>
                    <a:pt x="10" y="24"/>
                    <a:pt x="17" y="29"/>
                    <a:pt x="17" y="34"/>
                  </a:cubicBezTo>
                  <a:cubicBezTo>
                    <a:pt x="17" y="40"/>
                    <a:pt x="17" y="44"/>
                    <a:pt x="12" y="45"/>
                  </a:cubicBezTo>
                  <a:cubicBezTo>
                    <a:pt x="6" y="46"/>
                    <a:pt x="0" y="47"/>
                    <a:pt x="0" y="55"/>
                  </a:cubicBezTo>
                  <a:cubicBezTo>
                    <a:pt x="0" y="55"/>
                    <a:pt x="3" y="57"/>
                    <a:pt x="5" y="58"/>
                  </a:cubicBezTo>
                  <a:cubicBezTo>
                    <a:pt x="8" y="58"/>
                    <a:pt x="14" y="61"/>
                    <a:pt x="16" y="62"/>
                  </a:cubicBezTo>
                  <a:cubicBezTo>
                    <a:pt x="18" y="63"/>
                    <a:pt x="23" y="61"/>
                    <a:pt x="23" y="57"/>
                  </a:cubicBezTo>
                  <a:cubicBezTo>
                    <a:pt x="24" y="52"/>
                    <a:pt x="24" y="20"/>
                    <a:pt x="25" y="14"/>
                  </a:cubicBezTo>
                  <a:cubicBezTo>
                    <a:pt x="25" y="9"/>
                    <a:pt x="25" y="3"/>
                    <a:pt x="25" y="2"/>
                  </a:cubicBezTo>
                  <a:cubicBezTo>
                    <a:pt x="25" y="1"/>
                    <a:pt x="22" y="0"/>
                    <a:pt x="22" y="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</a:ln>
          </p:spPr>
          <p:txBody>
            <a:bodyPr/>
            <a:p>
              <a:endParaRPr lang="zh-CN" altLang="en-US" sz="100"/>
            </a:p>
          </p:txBody>
        </p:sp>
      </p:grpSp>
      <p:sp>
        <p:nvSpPr>
          <p:cNvPr id="1274" name="Rectangle 250"/>
          <p:cNvSpPr>
            <a:spLocks noGrp="1"/>
          </p:cNvSpPr>
          <p:nvPr>
            <p:ph type="dt" sz="half" idx="2"/>
          </p:nvPr>
        </p:nvSpPr>
        <p:spPr>
          <a:xfrm>
            <a:off x="298450" y="4684738"/>
            <a:ext cx="2289175" cy="357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>
              <a:defRPr sz="1050"/>
            </a:lvl1pPr>
          </a:lstStyle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1275" name="Rectangle 251"/>
          <p:cNvSpPr>
            <a:spLocks noGrp="1"/>
          </p:cNvSpPr>
          <p:nvPr>
            <p:ph type="ftr" sz="quarter" idx="3"/>
          </p:nvPr>
        </p:nvSpPr>
        <p:spPr>
          <a:xfrm>
            <a:off x="3121025" y="4684738"/>
            <a:ext cx="2895600" cy="357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ctr">
              <a:defRPr sz="1050"/>
            </a:lvl1pPr>
          </a:lstStyle>
          <a:p>
            <a:pPr lvl="0" eaLnBrk="1" fontAlgn="base" hangingPunct="1"/>
            <a:endParaRPr lang="en-US" altLang="x-none" strike="noStrike" noProof="1" dirty="0"/>
          </a:p>
        </p:txBody>
      </p:sp>
      <p:sp>
        <p:nvSpPr>
          <p:cNvPr id="1276" name="Rectangle 252"/>
          <p:cNvSpPr>
            <a:spLocks noGrp="1"/>
          </p:cNvSpPr>
          <p:nvPr>
            <p:ph type="sldNum" sz="quarter" idx="4"/>
          </p:nvPr>
        </p:nvSpPr>
        <p:spPr>
          <a:xfrm>
            <a:off x="6550025" y="4684738"/>
            <a:ext cx="2289175" cy="357250"/>
          </a:xfrm>
          <a:prstGeom prst="rect">
            <a:avLst/>
          </a:prstGeom>
          <a:noFill/>
          <a:ln w="9525">
            <a:noFill/>
            <a:miter/>
          </a:ln>
        </p:spPr>
        <p:txBody>
          <a:bodyPr/>
          <a:lstStyle>
            <a:lvl1pPr algn="r">
              <a:defRPr sz="1050"/>
            </a:lvl1pPr>
          </a:lstStyle>
          <a:p>
            <a:pPr lvl="0" eaLnBrk="1" fontAlgn="base" hangingPunct="1"/>
            <a:fld id="{9A0DB2DC-4C9A-4742-B13C-FB6460FD3503}" type="slidenum">
              <a:rPr lang="en-US" altLang="x-none" strike="noStrike" noProof="1" dirty="0">
                <a:latin typeface="Arial" panose="020B0604020202020204" pitchFamily="34" charset="0"/>
                <a:ea typeface="宋体" panose="02010600030101010101" pitchFamily="2" charset="-122"/>
                <a:cs typeface="+mn-ea"/>
              </a:rPr>
            </a:fld>
            <a:endParaRPr lang="en-US" altLang="x-none" strike="noStrike" noProof="1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marL="0" lvl="0" indent="0" algn="ctr" defTabSz="685800" eaLnBrk="0" fontAlgn="base" latinLnBrk="0" hangingPunct="0">
        <a:spcBef>
          <a:spcPct val="0"/>
        </a:spcBef>
        <a:spcAft>
          <a:spcPct val="0"/>
        </a:spcAft>
        <a:buClr>
          <a:srgbClr val="000000"/>
        </a:buClr>
        <a:buNone/>
        <a:defRPr sz="33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57175" lvl="0" indent="-257175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Font typeface="Wingdings" panose="05000000000000000000" pitchFamily="2" charset="2"/>
        <a:buChar char="§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57530" lvl="1" indent="-214630" algn="l" defTabSz="685800" eaLnBrk="0" fontAlgn="base" latinLnBrk="0" hangingPunct="0">
        <a:spcBef>
          <a:spcPct val="15000"/>
        </a:spcBef>
        <a:spcAft>
          <a:spcPct val="0"/>
        </a:spcAft>
        <a:buClr>
          <a:schemeClr val="tx2"/>
        </a:buClr>
        <a:buSzPct val="85000"/>
        <a:buFont typeface="Wingdings" panose="05000000000000000000" pitchFamily="2" charset="2"/>
        <a:buChar char="Ø"/>
        <a:defRPr sz="21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lvl="2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SzPct val="95000"/>
        <a:buFont typeface="Wingdings" panose="05000000000000000000" pitchFamily="2" charset="2"/>
        <a:buChar char="¡"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lvl="3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tx2"/>
        </a:buClr>
        <a:buSzPct val="90000"/>
        <a:buFont typeface="Wingdings" panose="05000000000000000000" pitchFamily="2" charset="2"/>
        <a:buChar char="Ø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543050" lvl="4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Font typeface="Wingdings 2" panose="05020102010507070707" pitchFamily="2" charset="2"/>
        <a:buChar char="¡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886585" lvl="5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Font typeface="Wingdings 2" panose="05020102010507070707" pitchFamily="2" charset="2"/>
        <a:buChar char="¡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229485" lvl="6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Font typeface="Wingdings 2" panose="05020102010507070707" pitchFamily="2" charset="2"/>
        <a:buChar char="¡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572385" lvl="7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Font typeface="Wingdings 2" panose="05020102010507070707" pitchFamily="2" charset="2"/>
        <a:buChar char="¡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915285" lvl="8" indent="-171450" algn="l" defTabSz="685800" eaLnBrk="0" fontAlgn="base" latinLnBrk="0" hangingPunct="0">
        <a:spcBef>
          <a:spcPct val="15000"/>
        </a:spcBef>
        <a:spcAft>
          <a:spcPct val="0"/>
        </a:spcAft>
        <a:buClr>
          <a:schemeClr val="hlink"/>
        </a:buClr>
        <a:buFont typeface="Wingdings 2" panose="05020102010507070707" pitchFamily="2" charset="2"/>
        <a:buChar char="¡"/>
        <a:defRPr sz="15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685800" eaLnBrk="0" fontAlgn="base" latinLnBrk="0" hangingPunct="0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342900" lvl="1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685800" lvl="2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028700" lvl="3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1371600" lvl="4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14500" lvl="5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8035" lvl="6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400935" lvl="7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743835" lvl="8" indent="0" algn="l" defTabSz="685800" eaLnBrk="1" fontAlgn="base" latinLnBrk="0" hangingPunct="1">
        <a:spcBef>
          <a:spcPct val="0"/>
        </a:spcBef>
        <a:spcAft>
          <a:spcPct val="0"/>
        </a:spcAft>
        <a:buFont typeface="Arial" panose="020B0604020202020204" pitchFamily="34" charset="0"/>
        <a:buNone/>
        <a:defRPr sz="135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6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1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318"/>
            <a:ext cx="9144000" cy="5143500"/>
          </a:xfrm>
          <a:prstGeom prst="rect">
            <a:avLst/>
          </a:prstGeom>
          <a:solidFill>
            <a:srgbClr val="AFCABB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srgbClr val="6499A5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81024" y="397248"/>
            <a:ext cx="8411162" cy="4348370"/>
          </a:xfrm>
          <a:prstGeom prst="rect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03885" y="221463"/>
            <a:ext cx="8736230" cy="4701209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4098" name="Rounded Rectangle 4"/>
          <p:cNvSpPr/>
          <p:nvPr/>
        </p:nvSpPr>
        <p:spPr>
          <a:xfrm>
            <a:off x="1276350" y="1276350"/>
            <a:ext cx="6480175" cy="2172335"/>
          </a:xfrm>
          <a:prstGeom prst="roundRect">
            <a:avLst>
              <a:gd name="adj" fmla="val 16667"/>
            </a:avLst>
          </a:prstGeom>
          <a:solidFill>
            <a:srgbClr val="9BBB59"/>
          </a:solidFill>
          <a:ln w="25400" cap="flat" cmpd="sng">
            <a:solidFill>
              <a:srgbClr val="718841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p>
            <a:pPr algn="ctr" eaLnBrk="0" hangingPunct="0">
              <a:lnSpc>
                <a:spcPct val="110000"/>
              </a:lnSpc>
            </a:pPr>
            <a:r>
              <a:rPr lang="zh-CN" altLang="en-US" sz="3300" b="1"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第二章  读绕口令学华文</a:t>
            </a:r>
            <a:endParaRPr lang="zh-CN" altLang="en-US" sz="3300" b="1">
              <a:latin typeface="楷体" panose="02010609060101010101" charset="-122"/>
              <a:ea typeface="楷体" panose="02010609060101010101" charset="-122"/>
              <a:sym typeface="Arial" panose="020B0604020202020204" pitchFamily="34" charset="0"/>
            </a:endParaRPr>
          </a:p>
          <a:p>
            <a:pPr algn="ctr" eaLnBrk="0" hangingPunct="0">
              <a:lnSpc>
                <a:spcPct val="130000"/>
              </a:lnSpc>
            </a:pP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第三节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sym typeface="Arial" panose="020B0604020202020204" pitchFamily="34" charset="0"/>
              </a:rPr>
              <a:t> 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趣味绕口令活动设计示例</a:t>
            </a:r>
            <a:endParaRPr lang="zh-CN" altLang="en-US" sz="2800" b="1" dirty="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algn="ctr" eaLnBrk="0" hangingPunct="0">
              <a:lnSpc>
                <a:spcPct val="70000"/>
              </a:lnSpc>
            </a:pPr>
            <a:endParaRPr lang="zh-CN" altLang="en-US" sz="3300" b="1" dirty="0">
              <a:latin typeface="楷体" panose="02010609060101010101" charset="-122"/>
              <a:ea typeface="楷体" panose="02010609060101010101" charset="-122"/>
              <a:sym typeface="Arial" panose="020B0604020202020204" pitchFamily="34" charset="0"/>
            </a:endParaRPr>
          </a:p>
          <a:p>
            <a:pPr algn="ctr" eaLnBrk="0" hangingPunct="0">
              <a:lnSpc>
                <a:spcPct val="70000"/>
              </a:lnSpc>
            </a:pPr>
            <a:r>
              <a:rPr lang="zh-CN" altLang="en-US" sz="2400" b="1" dirty="0"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主 讲：暨南大学</a:t>
            </a:r>
            <a:r>
              <a:rPr lang="en-US" altLang="zh-CN" sz="2400" b="1" dirty="0"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 </a:t>
            </a:r>
            <a:r>
              <a:rPr lang="zh-CN" altLang="en-US" sz="2400" b="1" dirty="0">
                <a:latin typeface="Arial" panose="020B0604020202020204" pitchFamily="34" charset="0"/>
                <a:ea typeface="楷体" panose="02010609060101010101" charset="-122"/>
                <a:sym typeface="Arial" panose="020B0604020202020204" pitchFamily="34" charset="0"/>
              </a:rPr>
              <a:t>蔡 丽</a:t>
            </a:r>
            <a:endParaRPr lang="zh-CN" altLang="en-US" sz="2400" b="1" dirty="0">
              <a:latin typeface="Arial" panose="020B0604020202020204" pitchFamily="34" charset="0"/>
              <a:ea typeface="楷体" panose="02010609060101010101" charset="-122"/>
              <a:sym typeface="Arial" panose="020B0604020202020204" pitchFamily="34" charset="0"/>
            </a:endParaRPr>
          </a:p>
        </p:txBody>
      </p:sp>
      <p:sp>
        <p:nvSpPr>
          <p:cNvPr id="4099" name="Rounded Rectangle 4"/>
          <p:cNvSpPr/>
          <p:nvPr/>
        </p:nvSpPr>
        <p:spPr>
          <a:xfrm>
            <a:off x="5638845" y="496580"/>
            <a:ext cx="2925878" cy="495387"/>
          </a:xfrm>
          <a:prstGeom prst="roundRect">
            <a:avLst>
              <a:gd name="adj" fmla="val 16667"/>
            </a:avLst>
          </a:prstGeom>
          <a:solidFill>
            <a:srgbClr val="E27100"/>
          </a:solidFill>
          <a:ln w="25400" cap="flat" cmpd="sng">
            <a:solidFill>
              <a:srgbClr val="B1E2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p>
            <a:pPr>
              <a:lnSpc>
                <a:spcPct val="140000"/>
              </a:lnSpc>
            </a:pPr>
            <a:r>
              <a: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sym typeface="宋体" panose="02010600030101010101" pitchFamily="2" charset="-122"/>
              </a:rPr>
              <a:t>《华</a:t>
            </a:r>
            <a:r>
              <a:rPr lang="zh-CN" altLang="en-US" sz="21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sym typeface="宋体" panose="02010600030101010101" pitchFamily="2" charset="-122"/>
              </a:rPr>
              <a:t>文趣味教学法》之</a:t>
            </a:r>
            <a:endParaRPr lang="zh-CN" altLang="en-US" sz="2100" b="1" dirty="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pic>
        <p:nvPicPr>
          <p:cNvPr id="3" name="图片 2" descr="校徽（透明）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457200" y="438150"/>
            <a:ext cx="1917700" cy="61214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9939" name="Rectangle 3"/>
          <p:cNvSpPr>
            <a:spLocks noGrp="1" noRot="1"/>
          </p:cNvSpPr>
          <p:nvPr>
            <p:ph type="body" idx="4294967295"/>
          </p:nvPr>
        </p:nvSpPr>
        <p:spPr>
          <a:xfrm>
            <a:off x="501015" y="1428750"/>
            <a:ext cx="8481695" cy="2863215"/>
          </a:xfrm>
        </p:spPr>
        <p:txBody>
          <a:bodyPr wrap="square" anchor="t" anchorCtr="0"/>
          <a:p>
            <a:pPr marL="0" indent="0" eaLnBrk="1" hangingPunct="1">
              <a:lnSpc>
                <a:spcPct val="140000"/>
              </a:lnSpc>
              <a:buNone/>
            </a:pPr>
            <a:r>
              <a:rPr lang="en-US" altLang="zh-CN" sz="21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</a:rPr>
              <a:t>在初学汉语时期，通常会有一个语音教学阶段，在这一阶段要系统学习汉语的声母、韵母、声调及声韵母组合规律等相关知识。过了拼音关，才能借助拼音，进一步学习汉字，才能顺利开展基础听说能力训练，为汉语学习打下基础。汉语的声母、韵母数量较多，需要分组分散训练。在进行分散的针对训练时，围绕重点训练语音，可恰当使用绕口令作为语音教学训练的素材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</a:rPr>
              <a:t>。    </a:t>
            </a:r>
            <a:endParaRPr lang="zh-CN" altLang="en-US" sz="21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27652" name="Rounded Rectangle 4"/>
          <p:cNvSpPr/>
          <p:nvPr/>
        </p:nvSpPr>
        <p:spPr>
          <a:xfrm>
            <a:off x="1748790" y="666750"/>
            <a:ext cx="5299710" cy="664210"/>
          </a:xfrm>
          <a:prstGeom prst="roundRect">
            <a:avLst>
              <a:gd name="adj" fmla="val 16667"/>
            </a:avLst>
          </a:prstGeom>
          <a:solidFill>
            <a:srgbClr val="E27100"/>
          </a:solidFill>
          <a:ln w="25400" cap="flat" cmpd="sng">
            <a:solidFill>
              <a:srgbClr val="B1E2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p>
            <a:pPr algn="ctr">
              <a:lnSpc>
                <a:spcPct val="140000"/>
              </a:lnSpc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sym typeface="宋体" panose="02010600030101010101" pitchFamily="2" charset="-122"/>
              </a:rPr>
              <a:t>一、在语音教学中运用绕口令的方法示例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9939">
                                            <p:txEl>
                                              <p:charRg st="0" end="4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4210" name="Rectangle 2"/>
          <p:cNvSpPr>
            <a:spLocks noGrp="1" noRot="1"/>
          </p:cNvSpPr>
          <p:nvPr/>
        </p:nvSpPr>
        <p:spPr>
          <a:xfrm>
            <a:off x="1371040" y="571600"/>
            <a:ext cx="6406683" cy="857400"/>
          </a:xfrm>
        </p:spPr>
        <p:txBody>
          <a:bodyPr wrap="square" anchor="ctr" anchorCtr="0"/>
          <a:lstStyle>
            <a:lvl1pPr marL="0" lvl="0" indent="0" algn="ctr" defTabSz="685800" eaLnBrk="0" fontAlgn="base" latinLnBrk="0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None/>
              <a:defRPr sz="3300" b="0" i="0" u="none" kern="1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eaLnBrk="1" hangingPunct="1"/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[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示例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] 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声母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d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t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n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、</a:t>
            </a:r>
            <a:r>
              <a:rPr lang="en-US" altLang="zh-CN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l</a:t>
            </a:r>
            <a:r>
              <a:rPr lang="zh-CN" altLang="en-US" sz="2800" b="1">
                <a:latin typeface="楷体" panose="02010609060101010101" charset="-122"/>
                <a:ea typeface="楷体" panose="02010609060101010101" charset="-122"/>
                <a:cs typeface="楷体" panose="02010609060101010101" charset="-122"/>
              </a:rPr>
              <a:t>教学</a:t>
            </a:r>
            <a:endParaRPr lang="zh-CN" altLang="en-US" sz="2800" b="1">
              <a:latin typeface="楷体" panose="02010609060101010101" charset="-122"/>
              <a:ea typeface="楷体" panose="02010609060101010101" charset="-122"/>
              <a:cs typeface="楷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995680" y="1505585"/>
            <a:ext cx="530352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步骤一：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教师先指导学生单独练习这几个声母的发音。</a:t>
            </a: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979170" y="1919605"/>
            <a:ext cx="7343775" cy="309181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步骤二：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朗读带有这几个声母的音节。可以把几个声母分别交叉进行对比操练，设计音节时，要求选用汉语中有的音节。如：</a:t>
            </a: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d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-t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-n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-l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d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ū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-t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ū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 n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ú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-l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ú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 </a:t>
            </a:r>
            <a:endParaRPr lang="en-US" altLang="zh-CN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 di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ē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-ti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ē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    n</a:t>
            </a:r>
            <a:r>
              <a:rPr lang="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è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i-l</a:t>
            </a:r>
            <a:r>
              <a:rPr lang="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è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i</a:t>
            </a:r>
            <a:endParaRPr lang="en-US" altLang="zh-CN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上述五组音节，每组的韵母和声调均相同，仅声母不同，这样，就将学生的注意力集中在要掌握的声母上，而且让学生意识到声母有区别意义的作用，需要读准读好。</a:t>
            </a: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14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spcBef>
                <a:spcPct val="0"/>
              </a:spcBef>
              <a:spcAft>
                <a:spcPct val="0"/>
              </a:spcAft>
            </a:pP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90600" y="1048385"/>
            <a:ext cx="6759575" cy="255333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步骤三：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朗读由带有这几个声母的音节组成的词语。如：</a:t>
            </a: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d</a:t>
            </a:r>
            <a:r>
              <a:rPr lang="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ǎ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it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ú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nl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á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n   n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á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ot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ó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u   </a:t>
            </a:r>
            <a:endParaRPr lang="en-US" altLang="zh-CN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á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ol</a:t>
            </a:r>
            <a:r>
              <a:rPr lang="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ǐ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n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í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t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á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n    tu</a:t>
            </a:r>
            <a:r>
              <a:rPr lang="en-US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ó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ni</a:t>
            </a:r>
            <a:r>
              <a:rPr lang="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ǎ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o</a:t>
            </a:r>
            <a:endParaRPr lang="en-US" altLang="zh-CN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这些词语的声母均为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t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n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l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，词语都有相应的意思，这样，可将语音训练与有效的语码感知结合起来，有利于学生今后的学习。</a:t>
            </a: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838200" y="972185"/>
            <a:ext cx="6759575" cy="58356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16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步骤</a:t>
            </a:r>
            <a:r>
              <a:rPr lang="zh-CN" altLang="en-US" sz="1600" b="1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四：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诵读重点训练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d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t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n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、</a:t>
            </a:r>
            <a:r>
              <a:rPr lang="en-US" altLang="zh-CN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l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的绕口令</a:t>
            </a:r>
            <a:r>
              <a:rPr lang="zh-CN" altLang="en-US" sz="16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。如：</a:t>
            </a:r>
            <a:endParaRPr lang="zh-CN" altLang="en-US" sz="16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3795" name="Rectangle 3"/>
          <p:cNvSpPr>
            <a:spLocks noGrp="1" noRot="1"/>
          </p:cNvSpPr>
          <p:nvPr/>
        </p:nvSpPr>
        <p:spPr>
          <a:xfrm>
            <a:off x="914495" y="1658275"/>
            <a:ext cx="6006563" cy="2983038"/>
          </a:xfrm>
        </p:spPr>
        <p:txBody>
          <a:bodyPr vert="horz" wrap="square" anchor="t" anchorCtr="0"/>
          <a:lstStyle>
            <a:lvl1pPr marL="257175" lvl="0" indent="-257175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Font typeface="Wingdings" panose="05000000000000000000" pitchFamily="2" charset="2"/>
              <a:buChar char="§"/>
              <a:defRPr sz="24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57530" lvl="1" indent="-21463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tx2"/>
              </a:buClr>
              <a:buSzPct val="85000"/>
              <a:buFont typeface="Wingdings" panose="05000000000000000000" pitchFamily="2" charset="2"/>
              <a:buChar char="Ø"/>
              <a:defRPr sz="21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lvl="2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SzPct val="95000"/>
              <a:buFont typeface="Wingdings" panose="05000000000000000000" pitchFamily="2" charset="2"/>
              <a:buChar char="¡"/>
              <a:defRPr sz="18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lvl="3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tx2"/>
              </a:buClr>
              <a:buSzPct val="90000"/>
              <a:buFont typeface="Wingdings" panose="05000000000000000000" pitchFamily="2" charset="2"/>
              <a:buChar char="Ø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lvl="4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2" charset="2"/>
              <a:buChar char="¡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6585" lvl="5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2" charset="2"/>
              <a:buChar char="¡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9485" lvl="6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2" charset="2"/>
              <a:buChar char="¡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2385" lvl="7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2" charset="2"/>
              <a:buChar char="¡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5285" lvl="8" indent="-171450" algn="l" defTabSz="685800" eaLnBrk="0" fontAlgn="base" latinLnBrk="0" hangingPunct="0">
              <a:spcBef>
                <a:spcPct val="15000"/>
              </a:spcBef>
              <a:spcAft>
                <a:spcPct val="0"/>
              </a:spcAft>
              <a:buClr>
                <a:schemeClr val="hlink"/>
              </a:buClr>
              <a:buFont typeface="Wingdings 2" panose="05020102010507070707" pitchFamily="2" charset="2"/>
              <a:buChar char="¡"/>
              <a:defRPr sz="1500" b="0" i="0" u="non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05" indent="-344805" eaLnBrk="1" hangingPunct="1">
              <a:lnSpc>
                <a:spcPct val="110000"/>
              </a:lnSpc>
              <a:buNone/>
            </a:pPr>
            <a:r>
              <a:rPr lang="zh-CN" altLang="en-US" sz="3000" dirty="0">
                <a:solidFill>
                  <a:srgbClr val="A50021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   </a:t>
            </a:r>
            <a:r>
              <a:rPr lang="en-US" altLang="zh-CN" sz="3000" dirty="0">
                <a:solidFill>
                  <a:srgbClr val="A50021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  </a:t>
            </a:r>
            <a:r>
              <a:rPr lang="zh-CN" altLang="en-US" sz="3000" dirty="0">
                <a:solidFill>
                  <a:srgbClr val="A50021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 </a:t>
            </a:r>
            <a:r>
              <a:rPr lang="zh-CN" altLang="en-US" sz="2000" dirty="0">
                <a:solidFill>
                  <a:srgbClr val="A50021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白石塔（练习</a:t>
            </a:r>
            <a:r>
              <a:rPr lang="en-US" altLang="zh-CN" sz="2000" dirty="0">
                <a:solidFill>
                  <a:srgbClr val="A50021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d-t</a:t>
            </a:r>
            <a:r>
              <a:rPr lang="zh-CN" altLang="en-US" sz="2000" dirty="0">
                <a:solidFill>
                  <a:srgbClr val="A50021"/>
                </a:solidFill>
                <a:latin typeface="隶书" panose="02010509060101010101" pitchFamily="1" charset="-122"/>
                <a:ea typeface="隶书" panose="02010509060101010101" pitchFamily="1" charset="-122"/>
              </a:rPr>
              <a:t>）</a:t>
            </a:r>
            <a:endParaRPr lang="zh-CN" altLang="en-US" sz="3000" dirty="0">
              <a:solidFill>
                <a:srgbClr val="A50021"/>
              </a:solidFill>
              <a:latin typeface="隶书" panose="02010509060101010101" pitchFamily="1" charset="-122"/>
              <a:ea typeface="隶书" panose="02010509060101010101" pitchFamily="1" charset="-122"/>
            </a:endParaRPr>
          </a:p>
          <a:p>
            <a:pPr marL="0" indent="0" eaLnBrk="1" hangingPunct="1">
              <a:lnSpc>
                <a:spcPct val="110000"/>
              </a:lnSpc>
              <a:buNone/>
            </a:pPr>
            <a:r>
              <a:rPr lang="zh-CN" altLang="en-US" sz="20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白石白又</a:t>
            </a:r>
            <a:r>
              <a:rPr lang="zh-CN" altLang="en-US" sz="20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大，搬来白石搭白塔。</a:t>
            </a:r>
            <a:endParaRPr lang="zh-CN" altLang="en-US" sz="20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  <a:p>
            <a:pPr marL="1905" indent="-344805" eaLnBrk="1" hangingPunct="1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白石塔，白石搭。</a:t>
            </a:r>
            <a:endParaRPr lang="en-US" altLang="zh-CN" sz="20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  <a:p>
            <a:pPr marL="1905" indent="-344805" eaLnBrk="1" hangingPunct="1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白石搭白塔，白塔白石搭。</a:t>
            </a:r>
            <a:endParaRPr lang="zh-CN" altLang="en-US" sz="20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  <a:p>
            <a:pPr marL="1905" indent="-344805" eaLnBrk="1" hangingPunct="1">
              <a:lnSpc>
                <a:spcPct val="120000"/>
              </a:lnSpc>
              <a:buNone/>
            </a:pPr>
            <a:r>
              <a:rPr lang="zh-CN" altLang="en-US" sz="20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搭好白石塔，白塔白又</a:t>
            </a:r>
            <a:r>
              <a:rPr lang="zh-CN" altLang="en-US" sz="20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大。</a:t>
            </a:r>
            <a:endParaRPr lang="zh-CN" altLang="en-US" sz="20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</p:txBody>
      </p:sp>
      <p:pic>
        <p:nvPicPr>
          <p:cNvPr id="102" name="图片 101"/>
          <p:cNvPicPr/>
          <p:nvPr/>
        </p:nvPicPr>
        <p:blipFill>
          <a:blip r:embed="rId1"/>
          <a:stretch>
            <a:fillRect/>
          </a:stretch>
        </p:blipFill>
        <p:spPr>
          <a:xfrm>
            <a:off x="5638800" y="1200785"/>
            <a:ext cx="2318385" cy="308483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4818" name="Rectangle 3"/>
          <p:cNvSpPr>
            <a:spLocks noGrp="1" noRot="1"/>
          </p:cNvSpPr>
          <p:nvPr>
            <p:ph type="body" idx="4294967295"/>
          </p:nvPr>
        </p:nvSpPr>
        <p:spPr>
          <a:xfrm>
            <a:off x="304895" y="1124150"/>
            <a:ext cx="6287600" cy="3143800"/>
          </a:xfrm>
        </p:spPr>
        <p:txBody>
          <a:bodyPr vert="horz" wrap="square" anchor="t" anchorCtr="0"/>
          <a:p>
            <a:pPr marL="1905" indent="-1905" eaLnBrk="1" hangingPunct="1">
              <a:buNone/>
            </a:pPr>
            <a:r>
              <a:rPr lang="en-US" altLang="zh-CN" sz="3000" dirty="0">
                <a:solidFill>
                  <a:srgbClr val="A50021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  </a:t>
            </a:r>
            <a:r>
              <a:rPr lang="zh-CN" altLang="en-US" sz="2700" dirty="0">
                <a:solidFill>
                  <a:srgbClr val="A50021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六六和妞妞（练习</a:t>
            </a:r>
            <a:r>
              <a:rPr lang="en-US" altLang="zh-CN" sz="2700" dirty="0">
                <a:solidFill>
                  <a:srgbClr val="A50021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l-n</a:t>
            </a:r>
            <a:r>
              <a:rPr lang="zh-CN" altLang="en-US" sz="2700" dirty="0">
                <a:solidFill>
                  <a:srgbClr val="A50021"/>
                </a:solidFill>
                <a:latin typeface="楷体_GB2312" panose="02010609030101010101" pitchFamily="1" charset="-122"/>
                <a:ea typeface="楷体_GB2312" panose="02010609030101010101" pitchFamily="1" charset="-122"/>
              </a:rPr>
              <a:t>）</a:t>
            </a:r>
            <a:endParaRPr lang="zh-CN" altLang="en-US" sz="2700" dirty="0">
              <a:solidFill>
                <a:srgbClr val="A50021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  <a:p>
            <a:pPr marL="1905" indent="-1905" eaLnBrk="1" hangingPunct="1"/>
            <a:endParaRPr lang="zh-CN" altLang="en-US" sz="2700" dirty="0">
              <a:solidFill>
                <a:srgbClr val="A50021"/>
              </a:solidFill>
              <a:latin typeface="楷体_GB2312" panose="02010609030101010101" pitchFamily="1" charset="-122"/>
              <a:ea typeface="楷体_GB2312" panose="02010609030101010101" pitchFamily="1" charset="-122"/>
            </a:endParaRPr>
          </a:p>
          <a:p>
            <a:pPr marL="1905" indent="-1905" eaLnBrk="1" hangingPunct="1">
              <a:buNone/>
            </a:pPr>
            <a:r>
              <a:rPr lang="zh-CN" altLang="en-US" sz="27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六六、妞妞去放牛，大牛、小牛有六头。</a:t>
            </a:r>
            <a:endParaRPr lang="zh-CN" altLang="en-US" sz="27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  <a:p>
            <a:pPr marL="1905" indent="-1905" eaLnBrk="1" hangingPunct="1">
              <a:buNone/>
            </a:pPr>
            <a:r>
              <a:rPr lang="zh-CN" altLang="en-US" sz="27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六六拉着大牛走，妞妞牵着小牛遛。</a:t>
            </a:r>
            <a:endParaRPr lang="zh-CN" altLang="en-US" sz="27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  <a:p>
            <a:pPr marL="1905" indent="-1905" eaLnBrk="1" hangingPunct="1">
              <a:buNone/>
            </a:pPr>
            <a:r>
              <a:rPr lang="zh-CN" altLang="en-US" sz="27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六头牛，牛六头，</a:t>
            </a:r>
            <a:endParaRPr lang="zh-CN" altLang="en-US" sz="27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  <a:p>
            <a:pPr marL="1905" indent="-1905" eaLnBrk="1" hangingPunct="1">
              <a:buNone/>
            </a:pPr>
            <a:r>
              <a:rPr lang="zh-CN" altLang="en-US" sz="2700" dirty="0">
                <a:solidFill>
                  <a:srgbClr val="A50021"/>
                </a:solidFill>
                <a:latin typeface="楷体_GB2312" panose="02010609030101010101" pitchFamily="1" charset="-122"/>
                <a:ea typeface="楷体" panose="02010609060101010101" charset="-122"/>
              </a:rPr>
              <a:t>六六妞妞、妞妞六六都爱牛。</a:t>
            </a:r>
            <a:endParaRPr lang="zh-CN" altLang="en-US" sz="2700" dirty="0">
              <a:solidFill>
                <a:srgbClr val="A50021"/>
              </a:solidFill>
              <a:latin typeface="楷体_GB2312" panose="02010609030101010101" pitchFamily="1" charset="-122"/>
              <a:ea typeface="楷体" panose="02010609060101010101" charset="-122"/>
            </a:endParaRPr>
          </a:p>
        </p:txBody>
      </p:sp>
      <p:pic>
        <p:nvPicPr>
          <p:cNvPr id="100" name="图片 99"/>
          <p:cNvPicPr/>
          <p:nvPr/>
        </p:nvPicPr>
        <p:blipFill>
          <a:blip r:embed="rId1"/>
          <a:stretch>
            <a:fillRect/>
          </a:stretch>
        </p:blipFill>
        <p:spPr>
          <a:xfrm>
            <a:off x="6553200" y="438150"/>
            <a:ext cx="2230755" cy="176276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9400" y="2266950"/>
            <a:ext cx="2063750" cy="22288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3165" y="4324350"/>
            <a:ext cx="213360" cy="25146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文本框 1"/>
          <p:cNvSpPr txBox="1"/>
          <p:nvPr/>
        </p:nvSpPr>
        <p:spPr>
          <a:xfrm>
            <a:off x="929005" y="1429385"/>
            <a:ext cx="7303135" cy="200596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在经过由声母-单音节-双音节的基础训练之后，再选用有针对性的绕口令让学生操练，可使课堂训练的材料有层次、有梯度、有变化，从而提高学生参与训练的兴趣，同时，可增加学生学习的信心。</a:t>
            </a:r>
            <a:endParaRPr lang="zh-CN" altLang="en-US" sz="20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2" name="Rounded Rectangle 4"/>
          <p:cNvSpPr/>
          <p:nvPr/>
        </p:nvSpPr>
        <p:spPr>
          <a:xfrm>
            <a:off x="1828800" y="743585"/>
            <a:ext cx="5299710" cy="664210"/>
          </a:xfrm>
          <a:prstGeom prst="roundRect">
            <a:avLst>
              <a:gd name="adj" fmla="val 16667"/>
            </a:avLst>
          </a:prstGeom>
          <a:solidFill>
            <a:srgbClr val="E27100"/>
          </a:solidFill>
          <a:ln w="25400" cap="flat" cmpd="sng">
            <a:solidFill>
              <a:srgbClr val="B1E2FF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ctr" anchorCtr="0"/>
          <a:p>
            <a:pPr algn="ctr">
              <a:lnSpc>
                <a:spcPct val="140000"/>
              </a:lnSpc>
            </a:pPr>
            <a:r>
              <a:rPr lang="zh-CN" altLang="en-US" sz="200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2" charset="-122"/>
                <a:sym typeface="宋体" panose="02010600030101010101" pitchFamily="2" charset="-122"/>
              </a:rPr>
              <a:t>二、趣味绕口令活动设计示例</a:t>
            </a:r>
            <a:endParaRPr lang="zh-CN" altLang="en-US" sz="2000">
              <a:solidFill>
                <a:schemeClr val="bg1"/>
              </a:solidFill>
              <a:latin typeface="Arial" panose="020B0604020202020204" pitchFamily="34" charset="0"/>
              <a:ea typeface="黑体" panose="0201060906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8200" y="1505585"/>
            <a:ext cx="7469505" cy="2861310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绕口令本身是一种比较有趣的语音练习材料，通过内容的有趣来吸引学生积极参与课堂学习与操练过程。在此基础上，教师还可以设计一些针对绕口令教学的活动形式，在内容有趣的基础上增加形式的趣味性。</a:t>
            </a:r>
            <a:endParaRPr lang="zh-CN" altLang="en-US" sz="20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  <a:p>
            <a:pPr marL="0" indent="0" algn="just" defTabSz="26670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000">
                <a:solidFill>
                  <a:srgbClr val="000000"/>
                </a:solidFill>
                <a:latin typeface="楷体" panose="02010609060101010101" charset="-122"/>
                <a:ea typeface="楷体" panose="02010609060101010101" charset="-122"/>
              </a:rPr>
              <a:t>下面我们设计了几个趣味活动，作为示例，旨在给教师们提供一定的参考思路。</a:t>
            </a:r>
            <a:endParaRPr lang="zh-CN" altLang="en-US" sz="2000">
              <a:solidFill>
                <a:srgbClr val="000000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7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2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4210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1371040" y="666850"/>
            <a:ext cx="6406683" cy="857400"/>
          </a:xfrm>
        </p:spPr>
        <p:txBody>
          <a:bodyPr wrap="square" anchor="ctr" anchorCtr="0"/>
          <a:p>
            <a:pPr eaLnBrk="1" hangingPunct="1"/>
            <a:r>
              <a:rPr lang="zh-CN" altLang="en-US" b="1">
                <a:latin typeface="楷体_GB2312" panose="02010609030101010101" pitchFamily="1" charset="-122"/>
                <a:ea typeface="楷体_GB2312" panose="02010609030101010101" pitchFamily="1" charset="-122"/>
              </a:rPr>
              <a:t>趣味活动</a:t>
            </a:r>
            <a:r>
              <a:rPr lang="zh-CN" altLang="en-US" b="1">
                <a:latin typeface="楷体_GB2312" panose="02010609030101010101" pitchFamily="1" charset="-122"/>
                <a:ea typeface="楷体_GB2312" panose="02010609030101010101" pitchFamily="1" charset="-122"/>
              </a:rPr>
              <a:t>一：绕口令接龙</a:t>
            </a:r>
            <a:endParaRPr lang="zh-CN" altLang="en-US" b="1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94211" name="Rectangle 3"/>
          <p:cNvSpPr>
            <a:spLocks noGrp="1" noRot="1"/>
          </p:cNvSpPr>
          <p:nvPr>
            <p:ph type="body" idx="4294967295"/>
          </p:nvPr>
        </p:nvSpPr>
        <p:spPr>
          <a:xfrm>
            <a:off x="914400" y="1524000"/>
            <a:ext cx="7267575" cy="3375025"/>
          </a:xfrm>
        </p:spPr>
        <p:txBody>
          <a:bodyPr wrap="square" anchor="t" anchorCtr="0"/>
          <a:p>
            <a:pPr marL="0" indent="0" eaLnBrk="1" hangingPunct="1">
              <a:lnSpc>
                <a:spcPct val="150000"/>
              </a:lnSpc>
              <a:buNone/>
            </a:pPr>
            <a:r>
              <a:rPr lang="en-US" altLang="zh-CN" sz="21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</a:rPr>
              <a:t>老师将全班学生分成几组，给学生一段绕口令，先让学生学会这一段绕口令，再让每个小组的学生分别以组为单位练读绕口令。</a:t>
            </a:r>
            <a:endParaRPr lang="zh-CN" altLang="en-US" sz="2100" b="1">
              <a:latin typeface="楷体" panose="02010609060101010101" charset="-122"/>
              <a:ea typeface="楷体" panose="02010609060101010101" charset="-122"/>
            </a:endParaRPr>
          </a:p>
          <a:p>
            <a:pPr marL="0" indent="0" eaLnBrk="1" hangingPunct="1">
              <a:lnSpc>
                <a:spcPct val="150000"/>
              </a:lnSpc>
              <a:buNone/>
            </a:pPr>
            <a:r>
              <a:rPr lang="zh-CN" altLang="en-US" sz="2100" b="1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2100" b="1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2100" b="1">
                <a:latin typeface="楷体" panose="02010609060101010101" charset="-122"/>
                <a:ea typeface="楷体" panose="02010609060101010101" charset="-122"/>
              </a:rPr>
              <a:t>接下来，以小组为单位轮流上台演练，要求每人读一句，一个接一个依次读完绕口令，老师为每个小组计时，看哪个小组读得快、读得好。</a:t>
            </a:r>
            <a:endParaRPr lang="zh-CN" altLang="en-US" sz="2100" b="1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5" name="文本占位符 47106"/>
          <p:cNvSpPr>
            <a:spLocks noGrp="1" noRot="1"/>
          </p:cNvSpPr>
          <p:nvPr>
            <p:ph idx="1"/>
          </p:nvPr>
        </p:nvSpPr>
        <p:spPr>
          <a:xfrm>
            <a:off x="838200" y="1124585"/>
            <a:ext cx="7552690" cy="3655695"/>
          </a:xfrm>
        </p:spPr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绕口令接龙属于以小组为单位的操练，这类活动有以下几个优势：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第一，增强合作意识，形成互学互助的学习风气，分配小组时注意成员之间汉语水平的搭配，在操练时引导每组成员之间相互正音。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第二，小组集体上台演练，可以降低个体上台的焦虑情绪，同时，提高学生参与面及参与几率。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 </a:t>
            </a: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第三，以组为单位计时，成员之间须高度集中注意力，除保证自己诵读的那句准确无误，还要做到各人之间的顺利衔接。这类活动适合在初练习绕口令阶段，可与个体练习交叉使用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723" name="矩形 30722"/>
          <p:cNvSpPr/>
          <p:nvPr/>
        </p:nvSpPr>
        <p:spPr>
          <a:xfrm>
            <a:off x="3810095" y="667455"/>
            <a:ext cx="981247" cy="403693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分析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282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451485" y="285750"/>
            <a:ext cx="8240395" cy="1163955"/>
          </a:xfrm>
        </p:spPr>
        <p:txBody>
          <a:bodyPr wrap="square" anchor="ctr" anchorCtr="0"/>
          <a:p>
            <a:pPr eaLnBrk="1" hangingPunct="1"/>
            <a:r>
              <a:rPr lang="zh-CN" altLang="en-US" sz="2700" b="1">
                <a:latin typeface="楷体_GB2312" panose="02010609030101010101" pitchFamily="1" charset="-122"/>
                <a:ea typeface="楷体_GB2312" panose="02010609030101010101" pitchFamily="1" charset="-122"/>
              </a:rPr>
              <a:t>趣味活动</a:t>
            </a:r>
            <a:r>
              <a:rPr lang="zh-CN" altLang="en-US" sz="2700" b="1">
                <a:latin typeface="楷体_GB2312" panose="02010609030101010101" pitchFamily="1" charset="-122"/>
                <a:ea typeface="楷体_GB2312" panose="02010609030101010101" pitchFamily="1" charset="-122"/>
              </a:rPr>
              <a:t>二：自己创作绕口令</a:t>
            </a:r>
            <a:endParaRPr lang="zh-CN" altLang="en-US" sz="2700" b="1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97283" name="Rectangle 3"/>
          <p:cNvSpPr>
            <a:spLocks noGrp="1" noRot="1"/>
          </p:cNvSpPr>
          <p:nvPr>
            <p:ph type="body" idx="4294967295"/>
          </p:nvPr>
        </p:nvSpPr>
        <p:spPr>
          <a:xfrm>
            <a:off x="381000" y="1200785"/>
            <a:ext cx="8056245" cy="4340860"/>
          </a:xfrm>
        </p:spPr>
        <p:txBody>
          <a:bodyPr wrap="square" anchor="t" anchorCtr="0"/>
          <a:p>
            <a:pPr algn="l" eaLnBrk="1" hangingPunct="1">
              <a:lnSpc>
                <a:spcPct val="12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     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老师给学生一段绕口令，先让学生学会这一段绕口令，再给学生一些关键词语，让学生自己编新的绕口令。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l" eaLnBrk="1" hangingPunct="1">
              <a:lnSpc>
                <a:spcPct val="12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      1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．读绕口令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ctr"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联系不是练习</a:t>
            </a:r>
            <a:endParaRPr lang="zh-CN" altLang="en-US" sz="2100" b="1" u="sng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       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        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联系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不是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练习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练习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不是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联系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       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         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  不要把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练习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说成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联系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，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         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        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也不要把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联系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读成</a:t>
            </a:r>
            <a:r>
              <a:rPr lang="zh-CN" altLang="en-US" sz="2100" b="1" u="sng" dirty="0">
                <a:latin typeface="楷体" panose="02010609060101010101" charset="-122"/>
                <a:ea typeface="楷体" panose="02010609060101010101" charset="-122"/>
              </a:rPr>
              <a:t>练习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7283" name="Rectangle 3"/>
          <p:cNvSpPr>
            <a:spLocks noGrp="1" noRot="1"/>
          </p:cNvSpPr>
          <p:nvPr>
            <p:ph type="body" idx="4294967295"/>
          </p:nvPr>
        </p:nvSpPr>
        <p:spPr>
          <a:xfrm>
            <a:off x="838200" y="819785"/>
            <a:ext cx="8056245" cy="4340860"/>
          </a:xfrm>
        </p:spPr>
        <p:txBody>
          <a:bodyPr wrap="square" anchor="t" anchorCtr="0"/>
          <a:p>
            <a:pPr eaLnBrk="1" hangingPunct="1">
              <a:lnSpc>
                <a:spcPct val="12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2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．给出一些替换词，让学生模仿绕口令编新的绕口令。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如：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晚上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网上　　　　实事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事实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舞会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误会　　　　汽车</a:t>
            </a: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——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骑车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3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．老师带学生一起读自己编的绕口令。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4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．让学生想一想，还有哪些字或词容易读错，想到了就把它们编绕口令。看谁编得最多。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5" name="文本占位符 47106"/>
          <p:cNvSpPr>
            <a:spLocks noGrp="1" noRot="1"/>
          </p:cNvSpPr>
          <p:nvPr>
            <p:ph idx="1"/>
          </p:nvPr>
        </p:nvSpPr>
        <p:spPr>
          <a:xfrm>
            <a:off x="838200" y="1501775"/>
            <a:ext cx="7552690" cy="3278505"/>
          </a:xfrm>
        </p:spPr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这个活动的作用是将学生易混淆的读音用绕口令的形式整合在一起，可以发挥学生的创造力，学生会自发寻找自己容易读错的音，并编成绕口令来挑战，有利于个性化地解决各自的语音难点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723" name="矩形 30722"/>
          <p:cNvSpPr/>
          <p:nvPr/>
        </p:nvSpPr>
        <p:spPr>
          <a:xfrm>
            <a:off x="3810095" y="972255"/>
            <a:ext cx="981247" cy="403693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分析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8306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1199560" y="400120"/>
            <a:ext cx="6406683" cy="857400"/>
          </a:xfrm>
        </p:spPr>
        <p:txBody>
          <a:bodyPr wrap="square" anchor="ctr" anchorCtr="0"/>
          <a:p>
            <a:pPr eaLnBrk="1" hangingPunct="1"/>
            <a:r>
              <a:rPr lang="zh-CN" altLang="en-US" sz="2700" b="1">
                <a:latin typeface="楷体_GB2312" panose="02010609030101010101" pitchFamily="1" charset="-122"/>
                <a:ea typeface="楷体_GB2312" panose="02010609030101010101" pitchFamily="1" charset="-122"/>
              </a:rPr>
              <a:t>趣味活动</a:t>
            </a:r>
            <a:r>
              <a:rPr lang="zh-CN" altLang="en-US" sz="2700" b="1">
                <a:latin typeface="楷体_GB2312" panose="02010609030101010101" pitchFamily="1" charset="-122"/>
                <a:ea typeface="楷体_GB2312" panose="02010609030101010101" pitchFamily="1" charset="-122"/>
              </a:rPr>
              <a:t>三：绕口令接力</a:t>
            </a:r>
            <a:endParaRPr lang="zh-CN" altLang="en-US" sz="2700" b="1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66563" name="Rectangle 3"/>
          <p:cNvSpPr>
            <a:spLocks noGrp="1" noRot="1"/>
          </p:cNvSpPr>
          <p:nvPr>
            <p:ph type="body" idx="4294967295"/>
          </p:nvPr>
        </p:nvSpPr>
        <p:spPr>
          <a:xfrm>
            <a:off x="901065" y="1353185"/>
            <a:ext cx="7463155" cy="3089275"/>
          </a:xfrm>
          <a:ln>
            <a:miter/>
          </a:ln>
        </p:spPr>
        <p:txBody>
          <a:bodyPr wrap="square" anchor="t"/>
          <a:p>
            <a:pPr marL="0" marR="0" lvl="0" indent="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zh-CN" sz="2100" b="1" i="0" u="none" strike="noStrike" kern="1200" cap="none" spc="0" normalizeH="0" baseline="0" noProof="1" dirty="0">
                <a:solidFill>
                  <a:schemeClr val="hlink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  </a:t>
            </a:r>
            <a:r>
              <a:rPr kumimoji="0" lang="zh-CN" altLang="en-US" sz="2100" b="1" i="0" u="none" strike="noStrike" kern="1200" cap="none" spc="0" normalizeH="0" baseline="0" noProof="1" dirty="0">
                <a:solidFill>
                  <a:schemeClr val="hlink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走一步，扭一扭，见一棵柳树搂一搂。</a:t>
            </a:r>
            <a:endParaRPr kumimoji="0" lang="zh-CN" altLang="en-US" sz="2100" b="1" i="0" u="none" strike="noStrike" kern="1200" cap="none" spc="0" normalizeH="0" baseline="0" noProof="1" dirty="0">
              <a:solidFill>
                <a:schemeClr val="hlink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kumimoji="0" lang="zh-CN" altLang="en-US" sz="2100" b="1" i="0" u="none" strike="noStrike" kern="1200" cap="none" spc="0" normalizeH="0" baseline="0" noProof="1" dirty="0">
                <a:solidFill>
                  <a:schemeClr val="hlink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</a:t>
            </a:r>
            <a:endParaRPr kumimoji="0" lang="zh-CN" altLang="en-US" sz="2100" b="1" i="0" u="none" strike="noStrike" kern="1200" cap="none" spc="0" normalizeH="0" baseline="0" noProof="1" dirty="0">
              <a:solidFill>
                <a:schemeClr val="hlink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x-none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1</a:t>
            </a:r>
            <a:r>
              <a:rPr kumimoji="0" lang="zh-CN" altLang="en-US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．击鼓传花，花到谁的手上，谁就先说这则绕口令。</a:t>
            </a:r>
            <a:endParaRPr kumimoji="0" lang="zh-CN" altLang="en-US" sz="1800" b="1" i="0" u="none" strike="noStrike" kern="1200" cap="none" spc="0" normalizeH="0" baseline="0" noProof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x-none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2</a:t>
            </a:r>
            <a:r>
              <a:rPr kumimoji="0" lang="zh-CN" altLang="en-US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．第二位要说“走两步，扭两扭，见两棵柳树搂两搂。”依此，数到十后又从一开始说。</a:t>
            </a:r>
            <a:endParaRPr kumimoji="0" lang="zh-CN" altLang="en-US" sz="1800" b="1" i="0" u="none" strike="noStrike" kern="1200" cap="none" spc="0" normalizeH="0" baseline="0" noProof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zh-CN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    </a:t>
            </a:r>
            <a:r>
              <a:rPr kumimoji="0" lang="zh-CN" altLang="en-US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这则绕口令主要练习声母</a:t>
            </a:r>
            <a:r>
              <a:rPr kumimoji="0" lang="en-US" altLang="zh-CN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n</a:t>
            </a:r>
            <a:r>
              <a:rPr kumimoji="0" lang="zh-CN" altLang="en-US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、</a:t>
            </a:r>
            <a:r>
              <a:rPr kumimoji="0" lang="en-US" altLang="zh-CN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l</a:t>
            </a:r>
            <a:r>
              <a:rPr kumimoji="0" lang="zh-CN" altLang="en-US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，因此这两个声母读得不好同学就要重读一次。</a:t>
            </a:r>
            <a:endParaRPr kumimoji="0" lang="zh-CN" altLang="en-US" sz="1800" b="1" i="0" u="none" strike="noStrike" kern="1200" cap="none" spc="0" normalizeH="0" baseline="0" noProof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3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Tx/>
              <a:buFont typeface="Wingdings" panose="05000000000000000000" pitchFamily="2" charset="2"/>
              <a:buNone/>
            </a:pPr>
            <a:r>
              <a:rPr kumimoji="0" lang="en-US" altLang="zh-CN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      </a:t>
            </a:r>
            <a:r>
              <a:rPr kumimoji="0" lang="zh-CN" altLang="en-US" sz="1800" b="1" i="0" u="none" strike="noStrike" kern="1200" cap="none" spc="0" normalizeH="0" baseline="0" noProof="1" dirty="0">
                <a:solidFill>
                  <a:schemeClr val="tx1"/>
                </a:solidFill>
                <a:latin typeface="楷体" panose="02010609060101010101" charset="-122"/>
                <a:ea typeface="楷体" panose="02010609060101010101" charset="-122"/>
                <a:cs typeface="+mn-cs"/>
              </a:rPr>
              <a:t>另外，读错或读得不流利的学生可以通过适当的形式予以小惩罚，比如重复读有误之处，并做相应动作。 </a:t>
            </a:r>
            <a:endParaRPr kumimoji="0" lang="zh-CN" altLang="en-US" sz="1800" b="1" i="0" u="none" strike="noStrike" kern="1200" cap="none" spc="0" normalizeH="0" baseline="0" noProof="1" dirty="0">
              <a:solidFill>
                <a:schemeClr val="tx1"/>
              </a:solidFill>
              <a:latin typeface="楷体" panose="02010609060101010101" charset="-122"/>
              <a:ea typeface="楷体" panose="02010609060101010101" charset="-122"/>
              <a:cs typeface="+mn-cs"/>
            </a:endParaRPr>
          </a:p>
        </p:txBody>
      </p:sp>
      <p:pic>
        <p:nvPicPr>
          <p:cNvPr id="98309" name="图片 1" descr="PGKW909B{PM7E5MJR%)K5_C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38060" y="590550"/>
            <a:ext cx="1525458" cy="1423046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5234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1371675" y="438200"/>
            <a:ext cx="6406683" cy="857400"/>
          </a:xfrm>
        </p:spPr>
        <p:txBody>
          <a:bodyPr wrap="square" anchor="ctr" anchorCtr="0"/>
          <a:p>
            <a:pPr eaLnBrk="1" hangingPunct="1"/>
            <a:r>
              <a:rPr lang="zh-CN" altLang="en-US" b="1">
                <a:latin typeface="楷体_GB2312" panose="02010609030101010101" pitchFamily="1" charset="-122"/>
                <a:ea typeface="楷体_GB2312" panose="02010609030101010101" pitchFamily="1" charset="-122"/>
              </a:rPr>
              <a:t>趣味活动</a:t>
            </a:r>
            <a:r>
              <a:rPr lang="zh-CN" altLang="en-US" b="1">
                <a:latin typeface="楷体_GB2312" panose="02010609030101010101" pitchFamily="1" charset="-122"/>
                <a:ea typeface="楷体_GB2312" panose="02010609030101010101" pitchFamily="1" charset="-122"/>
              </a:rPr>
              <a:t>四：绕口令接龙</a:t>
            </a:r>
            <a:endParaRPr lang="zh-CN" altLang="en-US" b="1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95235" name="Rectangle 3"/>
          <p:cNvSpPr>
            <a:spLocks noGrp="1" noRot="1"/>
          </p:cNvSpPr>
          <p:nvPr>
            <p:ph type="body" idx="4294967295"/>
          </p:nvPr>
        </p:nvSpPr>
        <p:spPr>
          <a:xfrm>
            <a:off x="457200" y="1353185"/>
            <a:ext cx="8347075" cy="3411220"/>
          </a:xfrm>
        </p:spPr>
        <p:txBody>
          <a:bodyPr wrap="square" anchor="t" anchorCtr="0"/>
          <a:p>
            <a:pPr algn="l" eaLnBrk="1" hangingPunct="1">
              <a:lnSpc>
                <a:spcPct val="120000"/>
              </a:lnSpc>
              <a:buNone/>
            </a:pPr>
            <a:r>
              <a:rPr lang="en-US" altLang="zh-CN" sz="2000" b="1" dirty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</a:rPr>
              <a:t>教学生一则绕口令，先让学生学会这则绕口令。</a:t>
            </a:r>
            <a:endParaRPr lang="zh-CN" altLang="en-US" sz="20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l" eaLnBrk="1" hangingPunct="1">
              <a:lnSpc>
                <a:spcPct val="120000"/>
              </a:lnSpc>
              <a:buNone/>
            </a:pPr>
            <a:r>
              <a:rPr lang="en-US" altLang="zh-CN" sz="2000" b="1" dirty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</a:rPr>
              <a:t>老师根据绕口令的句数将全班学生分成几组，每组的人数与绕口令的句数一致，如果绕口令有</a:t>
            </a:r>
            <a:r>
              <a:rPr lang="en-US" altLang="zh-CN" sz="2000" b="1" dirty="0">
                <a:latin typeface="楷体" panose="02010609060101010101" charset="-122"/>
                <a:ea typeface="楷体" panose="02010609060101010101" charset="-122"/>
              </a:rPr>
              <a:t>6</a:t>
            </a:r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</a:rPr>
              <a:t>句，则</a:t>
            </a:r>
            <a:r>
              <a:rPr lang="en-US" altLang="zh-CN" sz="2000" b="1" dirty="0">
                <a:latin typeface="楷体" panose="02010609060101010101" charset="-122"/>
                <a:ea typeface="楷体" panose="02010609060101010101" charset="-122"/>
              </a:rPr>
              <a:t>6</a:t>
            </a:r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</a:rPr>
              <a:t>个人一组。让每个小组的学生分别以组为单位练读绕口令。</a:t>
            </a:r>
            <a:endParaRPr lang="zh-CN" altLang="en-US" sz="20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l" eaLnBrk="1" hangingPunct="1">
              <a:lnSpc>
                <a:spcPct val="120000"/>
              </a:lnSpc>
              <a:buNone/>
            </a:pPr>
            <a:r>
              <a:rPr lang="en-US" altLang="zh-CN" sz="2000" b="1" dirty="0">
                <a:latin typeface="楷体" panose="02010609060101010101" charset="-122"/>
                <a:ea typeface="楷体" panose="02010609060101010101" charset="-122"/>
              </a:rPr>
              <a:t>3.</a:t>
            </a:r>
            <a:r>
              <a:rPr lang="zh-CN" altLang="en-US" sz="2000" b="1" dirty="0">
                <a:latin typeface="楷体" panose="02010609060101010101" charset="-122"/>
                <a:ea typeface="楷体" panose="02010609060101010101" charset="-122"/>
              </a:rPr>
              <a:t>接下来，以小组为单位轮流上台演练，要求每组每人读一句，一个接一个依次读完绕口令。老师为每个小组计时，看哪个小组读得快、读得好。</a:t>
            </a:r>
            <a:endParaRPr lang="zh-CN" altLang="en-US" sz="20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5235" name="Rectangle 3"/>
          <p:cNvSpPr>
            <a:spLocks noGrp="1" noRot="1"/>
          </p:cNvSpPr>
          <p:nvPr>
            <p:ph type="body" idx="4294967295"/>
          </p:nvPr>
        </p:nvSpPr>
        <p:spPr>
          <a:xfrm>
            <a:off x="381000" y="1124585"/>
            <a:ext cx="8347075" cy="3411220"/>
          </a:xfrm>
        </p:spPr>
        <p:txBody>
          <a:bodyPr wrap="square" anchor="t" anchorCtr="0"/>
          <a:p>
            <a:pPr algn="ctr" eaLnBrk="1" hangingPunct="1">
              <a:lnSpc>
                <a:spcPct val="120000"/>
              </a:lnSpc>
              <a:buNone/>
            </a:pPr>
            <a:r>
              <a:rPr lang="zh-CN" altLang="en-US" b="1" dirty="0">
                <a:latin typeface="楷体" panose="02010609060101010101" charset="-122"/>
                <a:ea typeface="楷体" panose="02010609060101010101" charset="-122"/>
              </a:rPr>
              <a:t>画圆圈</a:t>
            </a:r>
            <a:endParaRPr lang="en-US" altLang="zh-CN" b="1" dirty="0">
              <a:latin typeface="楷体" panose="02010609060101010101" charset="-122"/>
              <a:ea typeface="楷体" panose="02010609060101010101" charset="-122"/>
            </a:endParaRPr>
          </a:p>
          <a:p>
            <a:pPr algn="ctr" eaLnBrk="1" hangingPunct="1">
              <a:lnSpc>
                <a:spcPct val="120000"/>
              </a:lnSpc>
              <a:buNone/>
            </a:pPr>
            <a:r>
              <a:rPr lang="zh-CN" altLang="en-US" b="1" dirty="0">
                <a:latin typeface="楷体" panose="02010609060101010101" charset="-122"/>
                <a:ea typeface="楷体" panose="02010609060101010101" charset="-122"/>
              </a:rPr>
              <a:t>圆圈圆，圈圆圈，园园娟娟画圆圈。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</a:endParaRPr>
          </a:p>
          <a:p>
            <a:pPr algn="ctr" eaLnBrk="1" hangingPunct="1">
              <a:lnSpc>
                <a:spcPct val="120000"/>
              </a:lnSpc>
              <a:buNone/>
            </a:pPr>
            <a:r>
              <a:rPr lang="zh-CN" altLang="en-US" b="1" dirty="0">
                <a:latin typeface="楷体" panose="02010609060101010101" charset="-122"/>
                <a:ea typeface="楷体" panose="02010609060101010101" charset="-122"/>
              </a:rPr>
              <a:t>娟娟画的圈连圈，园园画的圈套圈。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</a:endParaRPr>
          </a:p>
          <a:p>
            <a:pPr algn="ctr" eaLnBrk="1" hangingPunct="1">
              <a:lnSpc>
                <a:spcPct val="120000"/>
              </a:lnSpc>
              <a:buNone/>
            </a:pPr>
            <a:r>
              <a:rPr lang="zh-CN" altLang="en-US" b="1" dirty="0">
                <a:latin typeface="楷体" panose="02010609060101010101" charset="-122"/>
                <a:ea typeface="楷体" panose="02010609060101010101" charset="-122"/>
              </a:rPr>
              <a:t>娟娟园园比圆圈，看谁画的圆圈圆。</a:t>
            </a:r>
            <a:endParaRPr lang="zh-CN" altLang="en-US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5237" name="图片 1" descr="Q~4NWYAHH5])V5{E$@WHRE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13880" y="3486760"/>
            <a:ext cx="1771960" cy="12861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5238" name="图片 2" descr="{KI44Z2`6R0~1~$32JPEUM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3600" y="3372440"/>
            <a:ext cx="2072050" cy="157428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5239" name="图片 3" descr="E9$8{JKTNWTYONIK]H34I9J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8800" y="3658240"/>
            <a:ext cx="1262283" cy="109318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5" name="文本占位符 47106"/>
          <p:cNvSpPr>
            <a:spLocks noGrp="1" noRot="1"/>
          </p:cNvSpPr>
          <p:nvPr>
            <p:ph idx="1"/>
          </p:nvPr>
        </p:nvSpPr>
        <p:spPr>
          <a:xfrm>
            <a:off x="838200" y="1501775"/>
            <a:ext cx="7552690" cy="3278505"/>
          </a:xfrm>
        </p:spPr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 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绕口令接龙属于以小组为单位的操练，这类活动有以下几个优势：第一，增强合作意识，形成互学互助的学习风气。分配小组时老师应适当考虑小组成员之间汉语水平的搭配，在操练时引导每组成员之间相互正音。第二，小组集体上台演练，可以降低个体上台的焦虑情绪，同时，提高学生参与面及参与几率。第三，以组为单位计时，每个成员均须高度集中注意力，除保证自己诵读的那句准确无误外，还要做到各人之间的顺利衔接。这类活动适合在初练习绕口令阶段，可与个体练习交叉使用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723" name="矩形 30722"/>
          <p:cNvSpPr/>
          <p:nvPr/>
        </p:nvSpPr>
        <p:spPr>
          <a:xfrm>
            <a:off x="3810095" y="819855"/>
            <a:ext cx="981247" cy="403693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分析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6258" name="Rectangle 2"/>
          <p:cNvSpPr>
            <a:spLocks noGrp="1" noRot="1"/>
          </p:cNvSpPr>
          <p:nvPr>
            <p:ph type="title" idx="4294967295"/>
          </p:nvPr>
        </p:nvSpPr>
        <p:spPr>
          <a:xfrm>
            <a:off x="304800" y="438785"/>
            <a:ext cx="7966075" cy="1213485"/>
          </a:xfrm>
        </p:spPr>
        <p:txBody>
          <a:bodyPr wrap="square" anchor="ctr" anchorCtr="0"/>
          <a:p>
            <a:pPr eaLnBrk="1" hangingPunct="1"/>
            <a:r>
              <a:rPr lang="zh-CN" altLang="en-US" sz="2700" b="1">
                <a:latin typeface="楷体_GB2312" panose="02010609030101010101" pitchFamily="1" charset="-122"/>
                <a:ea typeface="楷体_GB2312" panose="02010609030101010101" pitchFamily="1" charset="-122"/>
              </a:rPr>
              <a:t>趣味活动</a:t>
            </a:r>
            <a:r>
              <a:rPr lang="zh-CN" altLang="en-US" sz="2700" b="1">
                <a:latin typeface="楷体_GB2312" panose="02010609030101010101" pitchFamily="1" charset="-122"/>
                <a:ea typeface="楷体_GB2312" panose="02010609030101010101" pitchFamily="1" charset="-122"/>
              </a:rPr>
              <a:t>五：看谁说得快又准</a:t>
            </a:r>
            <a:endParaRPr lang="zh-CN" altLang="en-US" sz="2700" b="1">
              <a:latin typeface="楷体_GB2312" panose="02010609030101010101" pitchFamily="1" charset="-122"/>
              <a:ea typeface="楷体_GB2312" panose="02010609030101010101" pitchFamily="1" charset="-122"/>
            </a:endParaRPr>
          </a:p>
        </p:txBody>
      </p:sp>
      <p:sp>
        <p:nvSpPr>
          <p:cNvPr id="96259" name="Rectangle 3"/>
          <p:cNvSpPr>
            <a:spLocks noGrp="1" noRot="1"/>
          </p:cNvSpPr>
          <p:nvPr>
            <p:ph type="body" idx="4294967295"/>
          </p:nvPr>
        </p:nvSpPr>
        <p:spPr>
          <a:xfrm>
            <a:off x="1066800" y="1048385"/>
            <a:ext cx="6990715" cy="3375025"/>
          </a:xfrm>
        </p:spPr>
        <p:txBody>
          <a:bodyPr wrap="square" anchor="t" anchorCtr="0"/>
          <a:p>
            <a:pPr algn="l" eaLnBrk="1" hangingPunct="1">
              <a:lnSpc>
                <a:spcPct val="150000"/>
              </a:lnSpc>
              <a:buNone/>
            </a:pP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1.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老师给学生一段绕口令，可根据学生的水平选择稍有挑战性的绕口令。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l" eaLnBrk="1" hangingPunct="1">
              <a:lnSpc>
                <a:spcPct val="150000"/>
              </a:lnSpc>
              <a:buNone/>
            </a:pPr>
            <a:r>
              <a:rPr lang="en-US" altLang="zh-CN" sz="2100" b="1" dirty="0">
                <a:latin typeface="楷体" panose="02010609060101010101" charset="-122"/>
                <a:ea typeface="楷体" panose="02010609060101010101" charset="-122"/>
              </a:rPr>
              <a:t>2.</a:t>
            </a: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先让学生学会这一段绕口令，再让学生分别读绕口令，老师为每个学生计时，看哪个学生读得快、读得好。同时，看谁读得最准，错误最少。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96259" name="Rectangle 3"/>
          <p:cNvSpPr>
            <a:spLocks noGrp="1" noRot="1"/>
          </p:cNvSpPr>
          <p:nvPr>
            <p:ph type="body" idx="4294967295"/>
          </p:nvPr>
        </p:nvSpPr>
        <p:spPr>
          <a:xfrm>
            <a:off x="1447800" y="743585"/>
            <a:ext cx="6116320" cy="3375025"/>
          </a:xfrm>
        </p:spPr>
        <p:txBody>
          <a:bodyPr wrap="square" anchor="t" anchorCtr="0"/>
          <a:p>
            <a:pPr algn="ctr"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打枣歌</a:t>
            </a:r>
            <a:endParaRPr lang="en-US" altLang="zh-CN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ctr" eaLnBrk="1" hangingPunct="1">
              <a:lnSpc>
                <a:spcPct val="120000"/>
              </a:lnSpc>
              <a:buNone/>
            </a:pP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出东门，过大桥，大桥底下一树枣。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青的多，红的少，拎着竿子去打枣。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一个枣，两个枣，三个枣，四个枣，五个枣，</a:t>
            </a:r>
            <a:endParaRPr lang="en-US" altLang="zh-CN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六个枣，七个枣，八个枣，九个枣，十个枣，</a:t>
            </a:r>
            <a:endParaRPr lang="en-US" altLang="zh-CN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十个枣，九个枣，八个枣，七个枣，六个枣，</a:t>
            </a:r>
            <a:endParaRPr lang="en-US" altLang="zh-CN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五个枣，四个枣，三个枣，两个枣，一个枣。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eaLnBrk="1" hangingPunct="1">
              <a:lnSpc>
                <a:spcPct val="120000"/>
              </a:lnSpc>
              <a:buNone/>
            </a:pPr>
            <a:r>
              <a:rPr lang="zh-CN" altLang="en-US" sz="2100" b="1" dirty="0">
                <a:latin typeface="楷体" panose="02010609060101010101" charset="-122"/>
                <a:ea typeface="楷体" panose="02010609060101010101" charset="-122"/>
              </a:rPr>
              <a:t>这段绕口令真是妙，一口气说完才算好！</a:t>
            </a: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  <a:p>
            <a:pPr algn="ctr" eaLnBrk="1" hangingPunct="1">
              <a:lnSpc>
                <a:spcPct val="80000"/>
              </a:lnSpc>
              <a:buNone/>
            </a:pPr>
            <a:endParaRPr lang="zh-CN" altLang="en-US" sz="2100" b="1" dirty="0">
              <a:latin typeface="楷体" panose="02010609060101010101" charset="-122"/>
              <a:ea typeface="楷体" panose="02010609060101010101" charset="-122"/>
            </a:endParaRPr>
          </a:p>
        </p:txBody>
      </p:sp>
      <p:pic>
        <p:nvPicPr>
          <p:cNvPr id="96261" name="图片 2" descr="7IIK81AI2FN36GY{C~0$)7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86215" y="1200320"/>
            <a:ext cx="1721945" cy="1663594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9155" name="文本占位符 47106"/>
          <p:cNvSpPr>
            <a:spLocks noGrp="1" noRot="1"/>
          </p:cNvSpPr>
          <p:nvPr>
            <p:ph idx="1"/>
          </p:nvPr>
        </p:nvSpPr>
        <p:spPr>
          <a:xfrm>
            <a:off x="838200" y="1501775"/>
            <a:ext cx="7552690" cy="3278505"/>
          </a:xfrm>
        </p:spPr>
        <p:txBody>
          <a:bodyPr anchor="t" anchorCtr="0"/>
          <a:p>
            <a:pPr marL="0" indent="0">
              <a:lnSpc>
                <a:spcPct val="150000"/>
              </a:lnSpc>
              <a:buNone/>
            </a:pP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    “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看谁说得快又准</a:t>
            </a:r>
            <a:r>
              <a:rPr lang="en-US" altLang="zh-CN" sz="1800" b="1">
                <a:latin typeface="楷体" panose="02010609060101010101" charset="-122"/>
                <a:ea typeface="楷体" panose="02010609060101010101" charset="-122"/>
              </a:rPr>
              <a:t>”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是个体挑战赛，老师应注意组织这类活动时，所选绕口令的语言整体难度不宜太高，应该选择全班学生都有能力挑战的绕口令素材，像示例中展示的《打枣歌》，虽然看起来很长，但其内容简明易懂，学生不会产生望而生畏感，而其中数枣那一段，要数得快而清晰的话，对学生来说又存在一定的挑战度，因此很适合用于个体计时挑战赛</a:t>
            </a:r>
            <a:r>
              <a:rPr lang="zh-CN" altLang="en-US" sz="1800" b="1">
                <a:latin typeface="楷体" panose="02010609060101010101" charset="-122"/>
                <a:ea typeface="楷体" panose="02010609060101010101" charset="-122"/>
              </a:rPr>
              <a:t>。</a:t>
            </a:r>
            <a:endParaRPr lang="zh-CN" altLang="en-US" sz="1800" b="1"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30723" name="矩形 30722"/>
          <p:cNvSpPr/>
          <p:nvPr/>
        </p:nvSpPr>
        <p:spPr>
          <a:xfrm>
            <a:off x="3810095" y="819855"/>
            <a:ext cx="981247" cy="403693"/>
          </a:xfrm>
          <a:prstGeom prst="rect">
            <a:avLst/>
          </a:prstGeom>
          <a:solidFill>
            <a:srgbClr val="FF3300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p>
            <a:pPr algn="ctr" eaLnBrk="0" hangingPunct="0">
              <a:spcBef>
                <a:spcPct val="50000"/>
              </a:spcBef>
            </a:pPr>
            <a:r>
              <a:rPr lang="zh-CN" altLang="en-US" sz="2400" b="1">
                <a:solidFill>
                  <a:schemeClr val="bg1"/>
                </a:solidFill>
                <a:latin typeface="楷体" panose="02010609060101010101" charset="-122"/>
                <a:ea typeface="楷体" panose="02010609060101010101" charset="-122"/>
                <a:sym typeface="宋体" panose="02010600030101010101" pitchFamily="2" charset="-122"/>
              </a:rPr>
              <a:t>分析</a:t>
            </a:r>
            <a:endParaRPr lang="zh-CN" altLang="en-US" sz="2400" b="1">
              <a:solidFill>
                <a:schemeClr val="bg1"/>
              </a:solidFill>
              <a:latin typeface="楷体" panose="02010609060101010101" charset="-122"/>
              <a:ea typeface="楷体" panose="02010609060101010101" charset="-122"/>
              <a:sym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9155">
                                            <p:txEl>
                                              <p:charRg st="0" end="1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9155">
                                            <p:txEl>
                                              <p:char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49155">
                                            <p:txEl>
                                              <p:char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9155">
                                            <p:txEl>
                                              <p:char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ldLvl="0" animBg="1"/>
    </p:bldLst>
  </p:timing>
</p:sld>
</file>

<file path=ppt/tags/tag1.xml><?xml version="1.0" encoding="utf-8"?>
<p:tagLst xmlns:p="http://schemas.openxmlformats.org/presentationml/2006/main">
  <p:tag name="KSO_WPP_MARK_KEY" val="4a398a39-f52d-4e98-808c-a1c8bc12cfe7"/>
  <p:tag name="COMMONDATA" val="eyJoZGlkIjoiMzEwNTM5NzYwMDRjMzkwZTVkZjY2ODkwMGIxNGU0OTUifQ=="/>
</p:tagLst>
</file>

<file path=ppt/theme/theme1.xml><?xml version="1.0" encoding="utf-8"?>
<a:theme xmlns:a="http://schemas.openxmlformats.org/drawingml/2006/main" name="吉祥如意">
  <a:themeElements>
    <a:clrScheme name="">
      <a:dk1>
        <a:srgbClr val="000000"/>
      </a:dk1>
      <a:lt1>
        <a:srgbClr val="FFFFFF"/>
      </a:lt1>
      <a:dk2>
        <a:srgbClr val="E40000"/>
      </a:dk2>
      <a:lt2>
        <a:srgbClr val="DDDDDD"/>
      </a:lt2>
      <a:accent1>
        <a:srgbClr val="E1F4FF"/>
      </a:accent1>
      <a:accent2>
        <a:srgbClr val="FFE2C5"/>
      </a:accent2>
      <a:accent3>
        <a:srgbClr val="FFFFFF"/>
      </a:accent3>
      <a:accent4>
        <a:srgbClr val="000000"/>
      </a:accent4>
      <a:accent5>
        <a:srgbClr val="EDF8FF"/>
      </a:accent5>
      <a:accent6>
        <a:srgbClr val="E5CAB0"/>
      </a:accent6>
      <a:hlink>
        <a:srgbClr val="0066CC"/>
      </a:hlink>
      <a:folHlink>
        <a:srgbClr val="9F9FBF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atMod val="350000"/>
                <a:shade val="99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E40000"/>
        </a:dk2>
        <a:lt2>
          <a:srgbClr val="DDDDDD"/>
        </a:lt2>
        <a:accent1>
          <a:srgbClr val="E1F4FF"/>
        </a:accent1>
        <a:accent2>
          <a:srgbClr val="FFE2C5"/>
        </a:accent2>
        <a:accent3>
          <a:srgbClr val="FFFFFF"/>
        </a:accent3>
        <a:accent4>
          <a:srgbClr val="000000"/>
        </a:accent4>
        <a:accent5>
          <a:srgbClr val="EDF8FF"/>
        </a:accent5>
        <a:accent6>
          <a:srgbClr val="E5CAB0"/>
        </a:accent6>
        <a:hlink>
          <a:srgbClr val="0066CC"/>
        </a:hlink>
        <a:folHlink>
          <a:srgbClr val="9F9FB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59582D"/>
        </a:dk1>
        <a:lt1>
          <a:srgbClr val="EAEAEA"/>
        </a:lt1>
        <a:dk2>
          <a:srgbClr val="666699"/>
        </a:dk2>
        <a:lt2>
          <a:srgbClr val="D9D9D9"/>
        </a:lt2>
        <a:accent1>
          <a:srgbClr val="CCECFF"/>
        </a:accent1>
        <a:accent2>
          <a:srgbClr val="B2D2C7"/>
        </a:accent2>
        <a:accent3>
          <a:srgbClr val="F2F2F2"/>
        </a:accent3>
        <a:accent4>
          <a:srgbClr val="4B4B25"/>
        </a:accent4>
        <a:accent5>
          <a:srgbClr val="E2F4FF"/>
        </a:accent5>
        <a:accent6>
          <a:srgbClr val="9FBCB2"/>
        </a:accent6>
        <a:hlink>
          <a:srgbClr val="993366"/>
        </a:hlink>
        <a:folHlink>
          <a:srgbClr val="92B9E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99"/>
        </a:dk1>
        <a:lt1>
          <a:srgbClr val="FFFFCC"/>
        </a:lt1>
        <a:dk2>
          <a:srgbClr val="004000"/>
        </a:dk2>
        <a:lt2>
          <a:srgbClr val="FFD9B3"/>
        </a:lt2>
        <a:accent1>
          <a:srgbClr val="FFD9D9"/>
        </a:accent1>
        <a:accent2>
          <a:srgbClr val="DDDDDD"/>
        </a:accent2>
        <a:accent3>
          <a:srgbClr val="FFFFE2"/>
        </a:accent3>
        <a:accent4>
          <a:srgbClr val="000083"/>
        </a:accent4>
        <a:accent5>
          <a:srgbClr val="FFE9E9"/>
        </a:accent5>
        <a:accent6>
          <a:srgbClr val="C6C6C6"/>
        </a:accent6>
        <a:hlink>
          <a:srgbClr val="FF0000"/>
        </a:hlink>
        <a:folHlink>
          <a:srgbClr val="FFAB57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CE8E2"/>
        </a:lt1>
        <a:dk2>
          <a:srgbClr val="0033CC"/>
        </a:dk2>
        <a:lt2>
          <a:srgbClr val="C4C4D8"/>
        </a:lt2>
        <a:accent1>
          <a:srgbClr val="FFFFFF"/>
        </a:accent1>
        <a:accent2>
          <a:srgbClr val="A9CFB1"/>
        </a:accent2>
        <a:accent3>
          <a:srgbClr val="EAF1EE"/>
        </a:accent3>
        <a:accent4>
          <a:srgbClr val="000000"/>
        </a:accent4>
        <a:accent5>
          <a:srgbClr val="FFFFFF"/>
        </a:accent5>
        <a:accent6>
          <a:srgbClr val="97B99E"/>
        </a:accent6>
        <a:hlink>
          <a:srgbClr val="CC33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606090"/>
        </a:dk1>
        <a:lt1>
          <a:srgbClr val="E5FFFF"/>
        </a:lt1>
        <a:dk2>
          <a:srgbClr val="0000CC"/>
        </a:dk2>
        <a:lt2>
          <a:srgbClr val="91DAFF"/>
        </a:lt2>
        <a:accent1>
          <a:srgbClr val="EAEAEA"/>
        </a:accent1>
        <a:accent2>
          <a:srgbClr val="FFE2C5"/>
        </a:accent2>
        <a:accent3>
          <a:srgbClr val="EFFFFF"/>
        </a:accent3>
        <a:accent4>
          <a:srgbClr val="52527B"/>
        </a:accent4>
        <a:accent5>
          <a:srgbClr val="F2F2F2"/>
        </a:accent5>
        <a:accent6>
          <a:srgbClr val="E5CAB0"/>
        </a:accent6>
        <a:hlink>
          <a:srgbClr val="000000"/>
        </a:hlink>
        <a:folHlink>
          <a:srgbClr val="3DB77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CC0066"/>
        </a:dk1>
        <a:lt1>
          <a:srgbClr val="FFDDBB"/>
        </a:lt1>
        <a:dk2>
          <a:srgbClr val="000000"/>
        </a:dk2>
        <a:lt2>
          <a:srgbClr val="C0C0C0"/>
        </a:lt2>
        <a:accent1>
          <a:srgbClr val="FFFFCC"/>
        </a:accent1>
        <a:accent2>
          <a:srgbClr val="FFFFFF"/>
        </a:accent2>
        <a:accent3>
          <a:srgbClr val="FFEBD9"/>
        </a:accent3>
        <a:accent4>
          <a:srgbClr val="AF0057"/>
        </a:accent4>
        <a:accent5>
          <a:srgbClr val="FFFFE2"/>
        </a:accent5>
        <a:accent6>
          <a:srgbClr val="E5E5E5"/>
        </a:accent6>
        <a:hlink>
          <a:srgbClr val="0066CC"/>
        </a:hlink>
        <a:folHlink>
          <a:srgbClr val="8EB37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99"/>
        </a:dk1>
        <a:lt1>
          <a:srgbClr val="800000"/>
        </a:lt1>
        <a:dk2>
          <a:srgbClr val="FFFFFF"/>
        </a:dk2>
        <a:lt2>
          <a:srgbClr val="B60000"/>
        </a:lt2>
        <a:accent1>
          <a:srgbClr val="9888A4"/>
        </a:accent1>
        <a:accent2>
          <a:srgbClr val="A9335D"/>
        </a:accent2>
        <a:accent3>
          <a:srgbClr val="C1AAAA"/>
        </a:accent3>
        <a:accent4>
          <a:srgbClr val="DCDC83"/>
        </a:accent4>
        <a:accent5>
          <a:srgbClr val="CAC4CF"/>
        </a:accent5>
        <a:accent6>
          <a:srgbClr val="972D53"/>
        </a:accent6>
        <a:hlink>
          <a:srgbClr val="CCECFF"/>
        </a:hlink>
        <a:folHlink>
          <a:srgbClr val="FF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1C1C1C"/>
        </a:lt1>
        <a:dk2>
          <a:srgbClr val="FFFF66"/>
        </a:dk2>
        <a:lt2>
          <a:srgbClr val="808080"/>
        </a:lt2>
        <a:accent1>
          <a:srgbClr val="9898BA"/>
        </a:accent1>
        <a:accent2>
          <a:srgbClr val="777777"/>
        </a:accent2>
        <a:accent3>
          <a:srgbClr val="AAAAAA"/>
        </a:accent3>
        <a:accent4>
          <a:srgbClr val="DCDCDC"/>
        </a:accent4>
        <a:accent5>
          <a:srgbClr val="CACAD9"/>
        </a:accent5>
        <a:accent6>
          <a:srgbClr val="6A6A6A"/>
        </a:accent6>
        <a:hlink>
          <a:srgbClr val="CCFF99"/>
        </a:hlink>
        <a:folHlink>
          <a:srgbClr val="E436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CDESIGNN</Template>
  <TotalTime>0</TotalTime>
  <Words>2809</Words>
  <Application>WPS 演示</Application>
  <PresentationFormat>全屏显示(4:3)</PresentationFormat>
  <Paragraphs>127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8" baseType="lpstr">
      <vt:lpstr>Arial</vt:lpstr>
      <vt:lpstr>宋体</vt:lpstr>
      <vt:lpstr>Wingdings</vt:lpstr>
      <vt:lpstr>Wingdings 2</vt:lpstr>
      <vt:lpstr>Wingdings</vt:lpstr>
      <vt:lpstr>等线</vt:lpstr>
      <vt:lpstr>楷体</vt:lpstr>
      <vt:lpstr>黑体</vt:lpstr>
      <vt:lpstr>楷体_GB2312</vt:lpstr>
      <vt:lpstr>新宋体</vt:lpstr>
      <vt:lpstr>微软雅黑</vt:lpstr>
      <vt:lpstr>Arial Unicode MS</vt:lpstr>
      <vt:lpstr>Calibri</vt:lpstr>
      <vt:lpstr>华文中宋</vt:lpstr>
      <vt:lpstr>仿宋</vt:lpstr>
      <vt:lpstr>楷体_GB2312</vt:lpstr>
      <vt:lpstr>隶书</vt:lpstr>
      <vt:lpstr>吉祥如意</vt:lpstr>
      <vt:lpstr>PowerPoint 演示文稿</vt:lpstr>
      <vt:lpstr>PowerPoint 演示文稿</vt:lpstr>
      <vt:lpstr>趣味活动一：绕口令接龙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趣味活动一：绕口令接龙</vt:lpstr>
      <vt:lpstr>PowerPoint 演示文稿</vt:lpstr>
      <vt:lpstr>趣味活动四：自己创作绕口令</vt:lpstr>
      <vt:lpstr>趣味活动二：自己创作绕口令</vt:lpstr>
      <vt:lpstr>PowerPoint 演示文稿</vt:lpstr>
      <vt:lpstr>趣味活动五：绕口令接力</vt:lpstr>
      <vt:lpstr>趣味活动四：绕口令接龙</vt:lpstr>
      <vt:lpstr>趣味活动二：绕口令接龙</vt:lpstr>
      <vt:lpstr>PowerPoint 演示文稿</vt:lpstr>
      <vt:lpstr>趣味活动三：看谁说得快又准</vt:lpstr>
      <vt:lpstr>趣味活动五：看谁说得快又准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小昕</cp:lastModifiedBy>
  <cp:revision>194</cp:revision>
  <dcterms:created xsi:type="dcterms:W3CDTF">2014-09-09T08:11:00Z</dcterms:created>
  <dcterms:modified xsi:type="dcterms:W3CDTF">2025-01-16T08:44:51Z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2052-12.1.0.19770</vt:lpwstr>
  </property>
  <property fmtid="{D5CDD505-2E9C-101B-9397-08002B2CF9AE}" pid="4" name="ICV">
    <vt:lpwstr>3F81796BFDAD4789B79C9C9DD82757D9_13</vt:lpwstr>
  </property>
</Properties>
</file>