
<file path=[Content_Types].xml><?xml version="1.0" encoding="utf-8"?>
<Types xmlns="http://schemas.openxmlformats.org/package/2006/content-types">
  <Default Extension="jpeg" ContentType="image/jpeg"/>
  <Default Extension="JPG" ContentType="image/.jp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803" r:id="rId3"/>
    <p:sldId id="1008" r:id="rId5"/>
    <p:sldId id="1007" r:id="rId6"/>
    <p:sldId id="261" r:id="rId7"/>
    <p:sldId id="354" r:id="rId8"/>
    <p:sldId id="674" r:id="rId9"/>
    <p:sldId id="580" r:id="rId10"/>
    <p:sldId id="583" r:id="rId11"/>
    <p:sldId id="981" r:id="rId12"/>
    <p:sldId id="585" r:id="rId13"/>
    <p:sldId id="586" r:id="rId14"/>
    <p:sldId id="587" r:id="rId15"/>
    <p:sldId id="579" r:id="rId16"/>
    <p:sldId id="584" r:id="rId17"/>
    <p:sldId id="588" r:id="rId18"/>
    <p:sldId id="982" r:id="rId19"/>
    <p:sldId id="983" r:id="rId20"/>
    <p:sldId id="589" r:id="rId21"/>
    <p:sldId id="590" r:id="rId22"/>
    <p:sldId id="591" r:id="rId23"/>
    <p:sldId id="592" r:id="rId24"/>
    <p:sldId id="262" r:id="rId25"/>
    <p:sldId id="356" r:id="rId26"/>
    <p:sldId id="512" r:id="rId27"/>
    <p:sldId id="513" r:id="rId28"/>
    <p:sldId id="357" r:id="rId29"/>
    <p:sldId id="901" r:id="rId30"/>
    <p:sldId id="415" r:id="rId31"/>
    <p:sldId id="593" r:id="rId32"/>
    <p:sldId id="280" r:id="rId33"/>
    <p:sldId id="594" r:id="rId34"/>
    <p:sldId id="595" r:id="rId35"/>
    <p:sldId id="416" r:id="rId36"/>
    <p:sldId id="417" r:id="rId37"/>
    <p:sldId id="596" r:id="rId38"/>
  </p:sldIdLst>
  <p:sldSz cx="9144000" cy="5144135" type="screen16x9"/>
  <p:notesSz cx="6858000" cy="9144000"/>
  <p:custDataLst>
    <p:tags r:id="rId43"/>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16"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booD" initials="m"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5C2E00"/>
    <a:srgbClr val="006666"/>
    <a:srgbClr val="006600"/>
    <a:srgbClr val="00CC00"/>
    <a:srgbClr val="3D15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1716"/>
        <p:guide pos="2880"/>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5.xml"/><Relationship Id="rId42" Type="http://schemas.openxmlformats.org/officeDocument/2006/relationships/commentAuthors" Target="commentAuthors.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C07E6A6-305D-4055-BB27-64EA5752505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C07E6A6-305D-4055-BB27-64EA57525052}"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388"/>
            <a:ext cx="7886700" cy="326390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4821245-910A-4CD8-9368-28A42A0C5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C080A1-64F3-4D1A-B744-AFCFCBE3C078}" type="slidenum">
              <a:rPr lang="zh-CN" altLang="en-US" smtClean="0"/>
            </a:fld>
            <a:endParaRPr lang="zh-CN" altLang="en-US"/>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9" name="图片 8" descr="校徽（透明）"/>
          <p:cNvPicPr>
            <a:picLocks noChangeAspect="1"/>
          </p:cNvPicPr>
          <p:nvPr userDrawn="1"/>
        </p:nvPicPr>
        <p:blipFill>
          <a:blip r:embed="rId2"/>
          <a:stretch>
            <a:fillRect/>
          </a:stretch>
        </p:blipFill>
        <p:spPr>
          <a:xfrm>
            <a:off x="191135" y="153379"/>
            <a:ext cx="1664970" cy="451564"/>
          </a:xfrm>
          <a:prstGeom prst="rect">
            <a:avLst/>
          </a:prstGeom>
        </p:spPr>
      </p:pic>
      <p:pic>
        <p:nvPicPr>
          <p:cNvPr id="10" name="图片 9" descr="学院LOGO"/>
          <p:cNvPicPr>
            <a:picLocks noChangeAspect="1"/>
          </p:cNvPicPr>
          <p:nvPr userDrawn="1"/>
        </p:nvPicPr>
        <p:blipFill>
          <a:blip r:embed="rId3"/>
          <a:srcRect l="15925" t="2785"/>
          <a:stretch>
            <a:fillRect/>
          </a:stretch>
        </p:blipFill>
        <p:spPr>
          <a:xfrm>
            <a:off x="2743200" y="228640"/>
            <a:ext cx="2040890" cy="280560"/>
          </a:xfrm>
          <a:prstGeom prst="rect">
            <a:avLst/>
          </a:prstGeom>
        </p:spPr>
      </p:pic>
      <p:pic>
        <p:nvPicPr>
          <p:cNvPr id="11" name="图片 10" descr="学院LOGO"/>
          <p:cNvPicPr>
            <a:picLocks noChangeAspect="1"/>
          </p:cNvPicPr>
          <p:nvPr userDrawn="1"/>
        </p:nvPicPr>
        <p:blipFill>
          <a:blip r:embed="rId3"/>
          <a:srcRect t="-11519" r="84075"/>
          <a:stretch>
            <a:fillRect/>
          </a:stretch>
        </p:blipFill>
        <p:spPr>
          <a:xfrm>
            <a:off x="2135505" y="89551"/>
            <a:ext cx="610870" cy="5092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388"/>
            <a:ext cx="7886700" cy="326390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4821245-910A-4CD8-9368-28A42A0C5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C080A1-64F3-4D1A-B744-AFCFCBE3C078}" type="slidenum">
              <a:rPr lang="zh-CN" altLang="en-US" smtClean="0"/>
            </a:fld>
            <a:endParaRPr lang="zh-CN" altLang="en-US"/>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78"/>
            <a:ext cx="7886700" cy="994295"/>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28650" y="1369388"/>
            <a:ext cx="7886700" cy="326390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D4821245-910A-4CD8-9368-28A42A0C58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6C080A1-64F3-4D1A-B744-AFCFCBE3C078}" type="slidenum">
              <a:rPr lang="zh-CN" altLang="en-US" smtClean="0"/>
            </a:fld>
            <a:endParaRPr lang="zh-CN" altLang="en-US"/>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3375"/>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2702001"/>
            <a:ext cx="6858000" cy="1242039"/>
          </a:xfrm>
        </p:spPr>
        <p:txBody>
          <a:bodyPr/>
          <a:lstStyle>
            <a:lvl1pPr marL="0" indent="0" algn="ctr">
              <a:buNone/>
              <a:defRPr sz="1350"/>
            </a:lvl1pPr>
            <a:lvl2pPr marL="257175" indent="0" algn="ctr">
              <a:buNone/>
              <a:defRPr sz="1125"/>
            </a:lvl2pPr>
            <a:lvl3pPr marL="514350" indent="0" algn="ctr">
              <a:buNone/>
              <a:defRPr sz="1015"/>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8035" indent="0" algn="ctr">
              <a:buNone/>
              <a:defRPr sz="9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en-US" altLang="x-none" strike="noStrike" noProof="1" dirty="0"/>
          </a:p>
        </p:txBody>
      </p:sp>
      <p:sp>
        <p:nvSpPr>
          <p:cNvPr id="5" name="页脚占位符 4"/>
          <p:cNvSpPr>
            <a:spLocks noGrp="1"/>
          </p:cNvSpPr>
          <p:nvPr>
            <p:ph type="ftr" sz="quarter" idx="11"/>
          </p:nvPr>
        </p:nvSpPr>
        <p:spPr/>
        <p:txBody>
          <a:bodyPr/>
          <a:p>
            <a:pPr lvl="0" eaLnBrk="1" fontAlgn="base" hangingPunct="1"/>
            <a:endParaRPr lang="en-US" altLang="x-none" strike="noStrike" noProof="1" dirty="0"/>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98450" y="171480"/>
            <a:ext cx="8540750" cy="857400"/>
          </a:xfr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609600" y="1200360"/>
            <a:ext cx="8153400" cy="3374822"/>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eaLnBrk="1" fontAlgn="base" hangingPunct="1"/>
            <a:endParaRPr lang="en-US" altLang="x-none" strike="noStrike" noProof="1" dirty="0"/>
          </a:p>
        </p:txBody>
      </p:sp>
      <p:sp>
        <p:nvSpPr>
          <p:cNvPr id="5" name="页脚占位符 4"/>
          <p:cNvSpPr>
            <a:spLocks noGrp="1"/>
          </p:cNvSpPr>
          <p:nvPr>
            <p:ph type="ftr" sz="quarter" idx="11"/>
          </p:nvPr>
        </p:nvSpPr>
        <p:spPr/>
        <p:txBody>
          <a:bodyPr/>
          <a:p>
            <a:pPr lvl="0" eaLnBrk="1" fontAlgn="base" hangingPunct="1"/>
            <a:endParaRPr lang="en-US" altLang="x-none" strike="noStrike" noProof="1" dirty="0"/>
          </a:p>
        </p:txBody>
      </p:sp>
      <p:sp>
        <p:nvSpPr>
          <p:cNvPr id="6" name="灯片编号占位符 5"/>
          <p:cNvSpPr>
            <a:spLocks noGrp="1"/>
          </p:cNvSpPr>
          <p:nvPr>
            <p:ph type="sldNum" sz="quarter" idx="12"/>
          </p:nvPr>
        </p:nvSpPr>
        <p:spPr/>
        <p:txBody>
          <a:bodyPr/>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52262"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3" name="图片 12"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4" name="图片 13"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eaLnBrk="1" fontAlgn="base" hangingPunct="1"/>
            <a:endParaRPr lang="en-US" altLang="x-none" strike="noStrike" noProof="1" dirty="0"/>
          </a:p>
        </p:txBody>
      </p:sp>
      <p:sp>
        <p:nvSpPr>
          <p:cNvPr id="3" name="页脚占位符 2"/>
          <p:cNvSpPr>
            <a:spLocks noGrp="1"/>
          </p:cNvSpPr>
          <p:nvPr>
            <p:ph type="ftr" sz="quarter" idx="11"/>
          </p:nvPr>
        </p:nvSpPr>
        <p:spPr/>
        <p:txBody>
          <a:bodyPr/>
          <a:p>
            <a:pPr lvl="0" eaLnBrk="1" fontAlgn="base" hangingPunct="1"/>
            <a:endParaRPr lang="en-US" altLang="x-none" strike="noStrike" noProof="1" dirty="0"/>
          </a:p>
        </p:txBody>
      </p:sp>
      <p:sp>
        <p:nvSpPr>
          <p:cNvPr id="4" name="灯片编号占位符 3"/>
          <p:cNvSpPr>
            <a:spLocks noGrp="1"/>
          </p:cNvSpPr>
          <p:nvPr>
            <p:ph type="sldNum" sz="quarter" idx="12"/>
          </p:nvPr>
        </p:nvSpPr>
        <p:spPr/>
        <p:txBody>
          <a:bodyPr/>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
        <p:nvSpPr>
          <p:cNvPr id="7" name="矩形 6"/>
          <p:cNvSpPr/>
          <p:nvPr userDrawn="1"/>
        </p:nvSpPr>
        <p:spPr>
          <a:xfrm>
            <a:off x="0" y="0"/>
            <a:ext cx="9144000" cy="5144135"/>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8" name="矩形 7"/>
          <p:cNvSpPr/>
          <p:nvPr userDrawn="1"/>
        </p:nvSpPr>
        <p:spPr>
          <a:xfrm>
            <a:off x="149087" y="149106"/>
            <a:ext cx="8845826" cy="4845924"/>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5" name="图片 4" descr="校徽（透明）"/>
          <p:cNvPicPr>
            <a:picLocks noChangeAspect="1"/>
          </p:cNvPicPr>
          <p:nvPr userDrawn="1"/>
        </p:nvPicPr>
        <p:blipFill>
          <a:blip r:embed="rId2"/>
          <a:stretch>
            <a:fillRect/>
          </a:stretch>
        </p:blipFill>
        <p:spPr>
          <a:xfrm>
            <a:off x="279400" y="171450"/>
            <a:ext cx="1351915" cy="451485"/>
          </a:xfrm>
          <a:prstGeom prst="rect">
            <a:avLst/>
          </a:prstGeom>
        </p:spPr>
      </p:pic>
      <p:pic>
        <p:nvPicPr>
          <p:cNvPr id="11" name="图片 10" descr="学院LOGO"/>
          <p:cNvPicPr>
            <a:picLocks noChangeAspect="1"/>
          </p:cNvPicPr>
          <p:nvPr userDrawn="1"/>
        </p:nvPicPr>
        <p:blipFill>
          <a:blip r:embed="rId3"/>
          <a:srcRect l="15925" t="2785"/>
          <a:stretch>
            <a:fillRect/>
          </a:stretch>
        </p:blipFill>
        <p:spPr>
          <a:xfrm>
            <a:off x="2230755" y="257215"/>
            <a:ext cx="2040890" cy="280560"/>
          </a:xfrm>
          <a:prstGeom prst="rect">
            <a:avLst/>
          </a:prstGeom>
        </p:spPr>
      </p:pic>
      <p:pic>
        <p:nvPicPr>
          <p:cNvPr id="12" name="图片 11" descr="学院LOGO"/>
          <p:cNvPicPr>
            <a:picLocks noChangeAspect="1"/>
          </p:cNvPicPr>
          <p:nvPr userDrawn="1"/>
        </p:nvPicPr>
        <p:blipFill>
          <a:blip r:embed="rId3"/>
          <a:srcRect t="-11519" r="84075"/>
          <a:stretch>
            <a:fillRect/>
          </a:stretch>
        </p:blipFill>
        <p:spPr>
          <a:xfrm>
            <a:off x="1752600" y="113665"/>
            <a:ext cx="478155" cy="50927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Group 2"/>
          <p:cNvGrpSpPr/>
          <p:nvPr/>
        </p:nvGrpSpPr>
        <p:grpSpPr>
          <a:xfrm>
            <a:off x="566738" y="0"/>
            <a:ext cx="7891462" cy="5117011"/>
            <a:chOff x="0" y="0"/>
            <a:chExt cx="4971" cy="4297"/>
          </a:xfrm>
        </p:grpSpPr>
        <p:sp>
          <p:nvSpPr>
            <p:cNvPr id="1027" name="Rectangle 3"/>
            <p:cNvSpPr/>
            <p:nvPr/>
          </p:nvSpPr>
          <p:spPr>
            <a:xfrm>
              <a:off x="35"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28" name="Freeform 4"/>
            <p:cNvSpPr>
              <a:spLocks noEditPoints="1"/>
            </p:cNvSpPr>
            <p:nvPr/>
          </p:nvSpPr>
          <p:spPr>
            <a:xfrm>
              <a:off x="35"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29" name="Freeform 5"/>
            <p:cNvSpPr>
              <a:spLocks noEditPoints="1"/>
            </p:cNvSpPr>
            <p:nvPr/>
          </p:nvSpPr>
          <p:spPr>
            <a:xfrm>
              <a:off x="35"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0" name="Freeform 6"/>
            <p:cNvSpPr>
              <a:spLocks noEditPoints="1"/>
            </p:cNvSpPr>
            <p:nvPr/>
          </p:nvSpPr>
          <p:spPr>
            <a:xfrm>
              <a:off x="35"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1" name="Freeform 7"/>
            <p:cNvSpPr>
              <a:spLocks noEditPoints="1"/>
            </p:cNvSpPr>
            <p:nvPr/>
          </p:nvSpPr>
          <p:spPr>
            <a:xfrm>
              <a:off x="35"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2" name="Freeform 8"/>
            <p:cNvSpPr>
              <a:spLocks noEditPoints="1"/>
            </p:cNvSpPr>
            <p:nvPr/>
          </p:nvSpPr>
          <p:spPr>
            <a:xfrm>
              <a:off x="35"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3" name="Freeform 9"/>
            <p:cNvSpPr>
              <a:spLocks noEditPoints="1"/>
            </p:cNvSpPr>
            <p:nvPr/>
          </p:nvSpPr>
          <p:spPr>
            <a:xfrm>
              <a:off x="35"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4" name="Freeform 10"/>
            <p:cNvSpPr>
              <a:spLocks noEditPoints="1"/>
            </p:cNvSpPr>
            <p:nvPr/>
          </p:nvSpPr>
          <p:spPr>
            <a:xfrm>
              <a:off x="35"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5" name="Freeform 11"/>
            <p:cNvSpPr>
              <a:spLocks noEditPoints="1"/>
            </p:cNvSpPr>
            <p:nvPr/>
          </p:nvSpPr>
          <p:spPr>
            <a:xfrm>
              <a:off x="35"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6" name="Freeform 12"/>
            <p:cNvSpPr>
              <a:spLocks noEditPoints="1"/>
            </p:cNvSpPr>
            <p:nvPr/>
          </p:nvSpPr>
          <p:spPr>
            <a:xfrm>
              <a:off x="35"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7" name="Freeform 13"/>
            <p:cNvSpPr>
              <a:spLocks noEditPoints="1"/>
            </p:cNvSpPr>
            <p:nvPr/>
          </p:nvSpPr>
          <p:spPr>
            <a:xfrm>
              <a:off x="35"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38" name="Rectangle 14"/>
            <p:cNvSpPr/>
            <p:nvPr/>
          </p:nvSpPr>
          <p:spPr>
            <a:xfrm>
              <a:off x="35"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39" name="Rectangle 15"/>
            <p:cNvSpPr/>
            <p:nvPr/>
          </p:nvSpPr>
          <p:spPr>
            <a:xfrm>
              <a:off x="480"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40" name="Freeform 16"/>
            <p:cNvSpPr>
              <a:spLocks noEditPoints="1"/>
            </p:cNvSpPr>
            <p:nvPr/>
          </p:nvSpPr>
          <p:spPr>
            <a:xfrm>
              <a:off x="480"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1" name="Freeform 17"/>
            <p:cNvSpPr>
              <a:spLocks noEditPoints="1"/>
            </p:cNvSpPr>
            <p:nvPr/>
          </p:nvSpPr>
          <p:spPr>
            <a:xfrm>
              <a:off x="480"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2" name="Freeform 18"/>
            <p:cNvSpPr>
              <a:spLocks noEditPoints="1"/>
            </p:cNvSpPr>
            <p:nvPr/>
          </p:nvSpPr>
          <p:spPr>
            <a:xfrm>
              <a:off x="480"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3" name="Freeform 19"/>
            <p:cNvSpPr>
              <a:spLocks noEditPoints="1"/>
            </p:cNvSpPr>
            <p:nvPr/>
          </p:nvSpPr>
          <p:spPr>
            <a:xfrm>
              <a:off x="480"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4" name="Freeform 20"/>
            <p:cNvSpPr>
              <a:spLocks noEditPoints="1"/>
            </p:cNvSpPr>
            <p:nvPr/>
          </p:nvSpPr>
          <p:spPr>
            <a:xfrm>
              <a:off x="480"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5" name="Freeform 21"/>
            <p:cNvSpPr>
              <a:spLocks noEditPoints="1"/>
            </p:cNvSpPr>
            <p:nvPr/>
          </p:nvSpPr>
          <p:spPr>
            <a:xfrm>
              <a:off x="480"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6" name="Freeform 22"/>
            <p:cNvSpPr>
              <a:spLocks noEditPoints="1"/>
            </p:cNvSpPr>
            <p:nvPr/>
          </p:nvSpPr>
          <p:spPr>
            <a:xfrm>
              <a:off x="480"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7" name="Freeform 23"/>
            <p:cNvSpPr>
              <a:spLocks noEditPoints="1"/>
            </p:cNvSpPr>
            <p:nvPr/>
          </p:nvSpPr>
          <p:spPr>
            <a:xfrm>
              <a:off x="480"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8" name="Freeform 24"/>
            <p:cNvSpPr>
              <a:spLocks noEditPoints="1"/>
            </p:cNvSpPr>
            <p:nvPr/>
          </p:nvSpPr>
          <p:spPr>
            <a:xfrm>
              <a:off x="480"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49" name="Freeform 25"/>
            <p:cNvSpPr>
              <a:spLocks noEditPoints="1"/>
            </p:cNvSpPr>
            <p:nvPr/>
          </p:nvSpPr>
          <p:spPr>
            <a:xfrm>
              <a:off x="480"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0" name="Rectangle 26"/>
            <p:cNvSpPr/>
            <p:nvPr/>
          </p:nvSpPr>
          <p:spPr>
            <a:xfrm>
              <a:off x="480"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51" name="Rectangle 27"/>
            <p:cNvSpPr/>
            <p:nvPr/>
          </p:nvSpPr>
          <p:spPr>
            <a:xfrm>
              <a:off x="930"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52" name="Freeform 28"/>
            <p:cNvSpPr>
              <a:spLocks noEditPoints="1"/>
            </p:cNvSpPr>
            <p:nvPr/>
          </p:nvSpPr>
          <p:spPr>
            <a:xfrm>
              <a:off x="930"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3" name="Freeform 29"/>
            <p:cNvSpPr>
              <a:spLocks noEditPoints="1"/>
            </p:cNvSpPr>
            <p:nvPr/>
          </p:nvSpPr>
          <p:spPr>
            <a:xfrm>
              <a:off x="930"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4" name="Freeform 30"/>
            <p:cNvSpPr>
              <a:spLocks noEditPoints="1"/>
            </p:cNvSpPr>
            <p:nvPr/>
          </p:nvSpPr>
          <p:spPr>
            <a:xfrm>
              <a:off x="930"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5" name="Freeform 31"/>
            <p:cNvSpPr>
              <a:spLocks noEditPoints="1"/>
            </p:cNvSpPr>
            <p:nvPr/>
          </p:nvSpPr>
          <p:spPr>
            <a:xfrm>
              <a:off x="930"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6" name="Freeform 32"/>
            <p:cNvSpPr>
              <a:spLocks noEditPoints="1"/>
            </p:cNvSpPr>
            <p:nvPr/>
          </p:nvSpPr>
          <p:spPr>
            <a:xfrm>
              <a:off x="930"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7" name="Freeform 33"/>
            <p:cNvSpPr>
              <a:spLocks noEditPoints="1"/>
            </p:cNvSpPr>
            <p:nvPr/>
          </p:nvSpPr>
          <p:spPr>
            <a:xfrm>
              <a:off x="930"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8" name="Freeform 34"/>
            <p:cNvSpPr>
              <a:spLocks noEditPoints="1"/>
            </p:cNvSpPr>
            <p:nvPr/>
          </p:nvSpPr>
          <p:spPr>
            <a:xfrm>
              <a:off x="930"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59" name="Freeform 35"/>
            <p:cNvSpPr>
              <a:spLocks noEditPoints="1"/>
            </p:cNvSpPr>
            <p:nvPr/>
          </p:nvSpPr>
          <p:spPr>
            <a:xfrm>
              <a:off x="930"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0" name="Freeform 36"/>
            <p:cNvSpPr>
              <a:spLocks noEditPoints="1"/>
            </p:cNvSpPr>
            <p:nvPr/>
          </p:nvSpPr>
          <p:spPr>
            <a:xfrm>
              <a:off x="930"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1" name="Freeform 37"/>
            <p:cNvSpPr>
              <a:spLocks noEditPoints="1"/>
            </p:cNvSpPr>
            <p:nvPr/>
          </p:nvSpPr>
          <p:spPr>
            <a:xfrm>
              <a:off x="930"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2" name="Rectangle 38"/>
            <p:cNvSpPr/>
            <p:nvPr/>
          </p:nvSpPr>
          <p:spPr>
            <a:xfrm>
              <a:off x="930"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63" name="Rectangle 39"/>
            <p:cNvSpPr/>
            <p:nvPr/>
          </p:nvSpPr>
          <p:spPr>
            <a:xfrm>
              <a:off x="1375"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64" name="Freeform 40"/>
            <p:cNvSpPr>
              <a:spLocks noEditPoints="1"/>
            </p:cNvSpPr>
            <p:nvPr/>
          </p:nvSpPr>
          <p:spPr>
            <a:xfrm>
              <a:off x="1375"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5" name="Freeform 41"/>
            <p:cNvSpPr>
              <a:spLocks noEditPoints="1"/>
            </p:cNvSpPr>
            <p:nvPr/>
          </p:nvSpPr>
          <p:spPr>
            <a:xfrm>
              <a:off x="1375"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6" name="Freeform 42"/>
            <p:cNvSpPr>
              <a:spLocks noEditPoints="1"/>
            </p:cNvSpPr>
            <p:nvPr/>
          </p:nvSpPr>
          <p:spPr>
            <a:xfrm>
              <a:off x="1375"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7" name="Freeform 43"/>
            <p:cNvSpPr>
              <a:spLocks noEditPoints="1"/>
            </p:cNvSpPr>
            <p:nvPr/>
          </p:nvSpPr>
          <p:spPr>
            <a:xfrm>
              <a:off x="1375"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8" name="Freeform 44"/>
            <p:cNvSpPr>
              <a:spLocks noEditPoints="1"/>
            </p:cNvSpPr>
            <p:nvPr/>
          </p:nvSpPr>
          <p:spPr>
            <a:xfrm>
              <a:off x="1375"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69" name="Freeform 45"/>
            <p:cNvSpPr>
              <a:spLocks noEditPoints="1"/>
            </p:cNvSpPr>
            <p:nvPr/>
          </p:nvSpPr>
          <p:spPr>
            <a:xfrm>
              <a:off x="1375"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0" name="Freeform 46"/>
            <p:cNvSpPr>
              <a:spLocks noEditPoints="1"/>
            </p:cNvSpPr>
            <p:nvPr/>
          </p:nvSpPr>
          <p:spPr>
            <a:xfrm>
              <a:off x="1375"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1" name="Freeform 47"/>
            <p:cNvSpPr>
              <a:spLocks noEditPoints="1"/>
            </p:cNvSpPr>
            <p:nvPr/>
          </p:nvSpPr>
          <p:spPr>
            <a:xfrm>
              <a:off x="1375"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2" name="Freeform 48"/>
            <p:cNvSpPr>
              <a:spLocks noEditPoints="1"/>
            </p:cNvSpPr>
            <p:nvPr/>
          </p:nvSpPr>
          <p:spPr>
            <a:xfrm>
              <a:off x="1375"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3" name="Freeform 49"/>
            <p:cNvSpPr>
              <a:spLocks noEditPoints="1"/>
            </p:cNvSpPr>
            <p:nvPr/>
          </p:nvSpPr>
          <p:spPr>
            <a:xfrm>
              <a:off x="1375"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4" name="Rectangle 50"/>
            <p:cNvSpPr/>
            <p:nvPr/>
          </p:nvSpPr>
          <p:spPr>
            <a:xfrm>
              <a:off x="1375"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75" name="Rectangle 51"/>
            <p:cNvSpPr/>
            <p:nvPr/>
          </p:nvSpPr>
          <p:spPr>
            <a:xfrm>
              <a:off x="1820" y="0"/>
              <a:ext cx="21"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76" name="Freeform 52"/>
            <p:cNvSpPr>
              <a:spLocks noEditPoints="1"/>
            </p:cNvSpPr>
            <p:nvPr/>
          </p:nvSpPr>
          <p:spPr>
            <a:xfrm>
              <a:off x="1820" y="202"/>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7" name="Freeform 53"/>
            <p:cNvSpPr>
              <a:spLocks noEditPoints="1"/>
            </p:cNvSpPr>
            <p:nvPr/>
          </p:nvSpPr>
          <p:spPr>
            <a:xfrm>
              <a:off x="1820" y="607"/>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8" name="Freeform 54"/>
            <p:cNvSpPr>
              <a:spLocks noEditPoints="1"/>
            </p:cNvSpPr>
            <p:nvPr/>
          </p:nvSpPr>
          <p:spPr>
            <a:xfrm>
              <a:off x="1820" y="1011"/>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79" name="Freeform 55"/>
            <p:cNvSpPr>
              <a:spLocks noEditPoints="1"/>
            </p:cNvSpPr>
            <p:nvPr/>
          </p:nvSpPr>
          <p:spPr>
            <a:xfrm>
              <a:off x="1820" y="1415"/>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0" name="Freeform 56"/>
            <p:cNvSpPr>
              <a:spLocks noEditPoints="1"/>
            </p:cNvSpPr>
            <p:nvPr/>
          </p:nvSpPr>
          <p:spPr>
            <a:xfrm>
              <a:off x="1820" y="1820"/>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1" name="Freeform 57"/>
            <p:cNvSpPr>
              <a:spLocks noEditPoints="1"/>
            </p:cNvSpPr>
            <p:nvPr/>
          </p:nvSpPr>
          <p:spPr>
            <a:xfrm>
              <a:off x="1820" y="2224"/>
              <a:ext cx="21"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2" name="Freeform 58"/>
            <p:cNvSpPr>
              <a:spLocks noEditPoints="1"/>
            </p:cNvSpPr>
            <p:nvPr/>
          </p:nvSpPr>
          <p:spPr>
            <a:xfrm>
              <a:off x="1820" y="2629"/>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3" name="Freeform 59"/>
            <p:cNvSpPr>
              <a:spLocks noEditPoints="1"/>
            </p:cNvSpPr>
            <p:nvPr/>
          </p:nvSpPr>
          <p:spPr>
            <a:xfrm>
              <a:off x="1820" y="3033"/>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4" name="Freeform 60"/>
            <p:cNvSpPr>
              <a:spLocks noEditPoints="1"/>
            </p:cNvSpPr>
            <p:nvPr/>
          </p:nvSpPr>
          <p:spPr>
            <a:xfrm>
              <a:off x="1820" y="3438"/>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5" name="Freeform 61"/>
            <p:cNvSpPr>
              <a:spLocks noEditPoints="1"/>
            </p:cNvSpPr>
            <p:nvPr/>
          </p:nvSpPr>
          <p:spPr>
            <a:xfrm>
              <a:off x="1820" y="3842"/>
              <a:ext cx="21"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6" name="Rectangle 62"/>
            <p:cNvSpPr/>
            <p:nvPr/>
          </p:nvSpPr>
          <p:spPr>
            <a:xfrm>
              <a:off x="1820" y="4246"/>
              <a:ext cx="21"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87" name="Rectangle 63"/>
            <p:cNvSpPr/>
            <p:nvPr/>
          </p:nvSpPr>
          <p:spPr>
            <a:xfrm>
              <a:off x="227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88" name="Freeform 64"/>
            <p:cNvSpPr>
              <a:spLocks noEditPoints="1"/>
            </p:cNvSpPr>
            <p:nvPr/>
          </p:nvSpPr>
          <p:spPr>
            <a:xfrm>
              <a:off x="227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89" name="Freeform 65"/>
            <p:cNvSpPr>
              <a:spLocks noEditPoints="1"/>
            </p:cNvSpPr>
            <p:nvPr/>
          </p:nvSpPr>
          <p:spPr>
            <a:xfrm>
              <a:off x="227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0" name="Freeform 66"/>
            <p:cNvSpPr>
              <a:spLocks noEditPoints="1"/>
            </p:cNvSpPr>
            <p:nvPr/>
          </p:nvSpPr>
          <p:spPr>
            <a:xfrm>
              <a:off x="227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1" name="Freeform 67"/>
            <p:cNvSpPr>
              <a:spLocks noEditPoints="1"/>
            </p:cNvSpPr>
            <p:nvPr/>
          </p:nvSpPr>
          <p:spPr>
            <a:xfrm>
              <a:off x="227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2" name="Freeform 68"/>
            <p:cNvSpPr>
              <a:spLocks noEditPoints="1"/>
            </p:cNvSpPr>
            <p:nvPr/>
          </p:nvSpPr>
          <p:spPr>
            <a:xfrm>
              <a:off x="227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3" name="Freeform 69"/>
            <p:cNvSpPr>
              <a:spLocks noEditPoints="1"/>
            </p:cNvSpPr>
            <p:nvPr/>
          </p:nvSpPr>
          <p:spPr>
            <a:xfrm>
              <a:off x="227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4" name="Freeform 70"/>
            <p:cNvSpPr>
              <a:spLocks noEditPoints="1"/>
            </p:cNvSpPr>
            <p:nvPr/>
          </p:nvSpPr>
          <p:spPr>
            <a:xfrm>
              <a:off x="227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5" name="Freeform 71"/>
            <p:cNvSpPr>
              <a:spLocks noEditPoints="1"/>
            </p:cNvSpPr>
            <p:nvPr/>
          </p:nvSpPr>
          <p:spPr>
            <a:xfrm>
              <a:off x="227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6" name="Freeform 72"/>
            <p:cNvSpPr>
              <a:spLocks noEditPoints="1"/>
            </p:cNvSpPr>
            <p:nvPr/>
          </p:nvSpPr>
          <p:spPr>
            <a:xfrm>
              <a:off x="227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7" name="Freeform 73"/>
            <p:cNvSpPr>
              <a:spLocks noEditPoints="1"/>
            </p:cNvSpPr>
            <p:nvPr/>
          </p:nvSpPr>
          <p:spPr>
            <a:xfrm>
              <a:off x="227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098" name="Rectangle 74"/>
            <p:cNvSpPr/>
            <p:nvPr/>
          </p:nvSpPr>
          <p:spPr>
            <a:xfrm>
              <a:off x="227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099" name="Rectangle 75"/>
            <p:cNvSpPr/>
            <p:nvPr/>
          </p:nvSpPr>
          <p:spPr>
            <a:xfrm>
              <a:off x="2716"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00" name="Freeform 76"/>
            <p:cNvSpPr>
              <a:spLocks noEditPoints="1"/>
            </p:cNvSpPr>
            <p:nvPr/>
          </p:nvSpPr>
          <p:spPr>
            <a:xfrm>
              <a:off x="2716"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1" name="Freeform 77"/>
            <p:cNvSpPr>
              <a:spLocks noEditPoints="1"/>
            </p:cNvSpPr>
            <p:nvPr/>
          </p:nvSpPr>
          <p:spPr>
            <a:xfrm>
              <a:off x="2716"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2" name="Freeform 78"/>
            <p:cNvSpPr>
              <a:spLocks noEditPoints="1"/>
            </p:cNvSpPr>
            <p:nvPr/>
          </p:nvSpPr>
          <p:spPr>
            <a:xfrm>
              <a:off x="2716"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3" name="Freeform 79"/>
            <p:cNvSpPr>
              <a:spLocks noEditPoints="1"/>
            </p:cNvSpPr>
            <p:nvPr/>
          </p:nvSpPr>
          <p:spPr>
            <a:xfrm>
              <a:off x="2716"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4" name="Freeform 80"/>
            <p:cNvSpPr>
              <a:spLocks noEditPoints="1"/>
            </p:cNvSpPr>
            <p:nvPr/>
          </p:nvSpPr>
          <p:spPr>
            <a:xfrm>
              <a:off x="2716"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5" name="Freeform 81"/>
            <p:cNvSpPr>
              <a:spLocks noEditPoints="1"/>
            </p:cNvSpPr>
            <p:nvPr/>
          </p:nvSpPr>
          <p:spPr>
            <a:xfrm>
              <a:off x="2716"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6" name="Freeform 82"/>
            <p:cNvSpPr>
              <a:spLocks noEditPoints="1"/>
            </p:cNvSpPr>
            <p:nvPr/>
          </p:nvSpPr>
          <p:spPr>
            <a:xfrm>
              <a:off x="2716"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7" name="Freeform 83"/>
            <p:cNvSpPr>
              <a:spLocks noEditPoints="1"/>
            </p:cNvSpPr>
            <p:nvPr/>
          </p:nvSpPr>
          <p:spPr>
            <a:xfrm>
              <a:off x="2716"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8" name="Freeform 84"/>
            <p:cNvSpPr>
              <a:spLocks noEditPoints="1"/>
            </p:cNvSpPr>
            <p:nvPr/>
          </p:nvSpPr>
          <p:spPr>
            <a:xfrm>
              <a:off x="2716"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09" name="Freeform 85"/>
            <p:cNvSpPr>
              <a:spLocks noEditPoints="1"/>
            </p:cNvSpPr>
            <p:nvPr/>
          </p:nvSpPr>
          <p:spPr>
            <a:xfrm>
              <a:off x="2716"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0" name="Rectangle 86"/>
            <p:cNvSpPr/>
            <p:nvPr/>
          </p:nvSpPr>
          <p:spPr>
            <a:xfrm>
              <a:off x="2716"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11" name="Rectangle 87"/>
            <p:cNvSpPr/>
            <p:nvPr/>
          </p:nvSpPr>
          <p:spPr>
            <a:xfrm>
              <a:off x="316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12" name="Freeform 88"/>
            <p:cNvSpPr>
              <a:spLocks noEditPoints="1"/>
            </p:cNvSpPr>
            <p:nvPr/>
          </p:nvSpPr>
          <p:spPr>
            <a:xfrm>
              <a:off x="316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3" name="Freeform 89"/>
            <p:cNvSpPr>
              <a:spLocks noEditPoints="1"/>
            </p:cNvSpPr>
            <p:nvPr/>
          </p:nvSpPr>
          <p:spPr>
            <a:xfrm>
              <a:off x="316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4" name="Freeform 90"/>
            <p:cNvSpPr>
              <a:spLocks noEditPoints="1"/>
            </p:cNvSpPr>
            <p:nvPr/>
          </p:nvSpPr>
          <p:spPr>
            <a:xfrm>
              <a:off x="316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5" name="Freeform 91"/>
            <p:cNvSpPr>
              <a:spLocks noEditPoints="1"/>
            </p:cNvSpPr>
            <p:nvPr/>
          </p:nvSpPr>
          <p:spPr>
            <a:xfrm>
              <a:off x="316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6" name="Freeform 92"/>
            <p:cNvSpPr>
              <a:spLocks noEditPoints="1"/>
            </p:cNvSpPr>
            <p:nvPr/>
          </p:nvSpPr>
          <p:spPr>
            <a:xfrm>
              <a:off x="316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7" name="Freeform 93"/>
            <p:cNvSpPr>
              <a:spLocks noEditPoints="1"/>
            </p:cNvSpPr>
            <p:nvPr/>
          </p:nvSpPr>
          <p:spPr>
            <a:xfrm>
              <a:off x="316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8" name="Freeform 94"/>
            <p:cNvSpPr>
              <a:spLocks noEditPoints="1"/>
            </p:cNvSpPr>
            <p:nvPr/>
          </p:nvSpPr>
          <p:spPr>
            <a:xfrm>
              <a:off x="316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19" name="Freeform 95"/>
            <p:cNvSpPr>
              <a:spLocks noEditPoints="1"/>
            </p:cNvSpPr>
            <p:nvPr/>
          </p:nvSpPr>
          <p:spPr>
            <a:xfrm>
              <a:off x="316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0" name="Freeform 96"/>
            <p:cNvSpPr>
              <a:spLocks noEditPoints="1"/>
            </p:cNvSpPr>
            <p:nvPr/>
          </p:nvSpPr>
          <p:spPr>
            <a:xfrm>
              <a:off x="316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1" name="Freeform 97"/>
            <p:cNvSpPr>
              <a:spLocks noEditPoints="1"/>
            </p:cNvSpPr>
            <p:nvPr/>
          </p:nvSpPr>
          <p:spPr>
            <a:xfrm>
              <a:off x="316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2" name="Rectangle 98"/>
            <p:cNvSpPr/>
            <p:nvPr/>
          </p:nvSpPr>
          <p:spPr>
            <a:xfrm>
              <a:off x="316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23" name="Rectangle 99"/>
            <p:cNvSpPr/>
            <p:nvPr/>
          </p:nvSpPr>
          <p:spPr>
            <a:xfrm>
              <a:off x="361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24" name="Freeform 100"/>
            <p:cNvSpPr>
              <a:spLocks noEditPoints="1"/>
            </p:cNvSpPr>
            <p:nvPr/>
          </p:nvSpPr>
          <p:spPr>
            <a:xfrm>
              <a:off x="361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5" name="Freeform 101"/>
            <p:cNvSpPr>
              <a:spLocks noEditPoints="1"/>
            </p:cNvSpPr>
            <p:nvPr/>
          </p:nvSpPr>
          <p:spPr>
            <a:xfrm>
              <a:off x="361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6" name="Freeform 102"/>
            <p:cNvSpPr>
              <a:spLocks noEditPoints="1"/>
            </p:cNvSpPr>
            <p:nvPr/>
          </p:nvSpPr>
          <p:spPr>
            <a:xfrm>
              <a:off x="361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7" name="Freeform 103"/>
            <p:cNvSpPr>
              <a:spLocks noEditPoints="1"/>
            </p:cNvSpPr>
            <p:nvPr/>
          </p:nvSpPr>
          <p:spPr>
            <a:xfrm>
              <a:off x="361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8" name="Freeform 104"/>
            <p:cNvSpPr>
              <a:spLocks noEditPoints="1"/>
            </p:cNvSpPr>
            <p:nvPr/>
          </p:nvSpPr>
          <p:spPr>
            <a:xfrm>
              <a:off x="361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29" name="Freeform 105"/>
            <p:cNvSpPr>
              <a:spLocks noEditPoints="1"/>
            </p:cNvSpPr>
            <p:nvPr/>
          </p:nvSpPr>
          <p:spPr>
            <a:xfrm>
              <a:off x="361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0" name="Freeform 106"/>
            <p:cNvSpPr>
              <a:spLocks noEditPoints="1"/>
            </p:cNvSpPr>
            <p:nvPr/>
          </p:nvSpPr>
          <p:spPr>
            <a:xfrm>
              <a:off x="361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1" name="Freeform 107"/>
            <p:cNvSpPr>
              <a:spLocks noEditPoints="1"/>
            </p:cNvSpPr>
            <p:nvPr/>
          </p:nvSpPr>
          <p:spPr>
            <a:xfrm>
              <a:off x="361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2" name="Freeform 108"/>
            <p:cNvSpPr>
              <a:spLocks noEditPoints="1"/>
            </p:cNvSpPr>
            <p:nvPr/>
          </p:nvSpPr>
          <p:spPr>
            <a:xfrm>
              <a:off x="361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3" name="Freeform 109"/>
            <p:cNvSpPr>
              <a:spLocks noEditPoints="1"/>
            </p:cNvSpPr>
            <p:nvPr/>
          </p:nvSpPr>
          <p:spPr>
            <a:xfrm>
              <a:off x="361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4" name="Rectangle 110"/>
            <p:cNvSpPr/>
            <p:nvPr/>
          </p:nvSpPr>
          <p:spPr>
            <a:xfrm>
              <a:off x="361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35" name="Rectangle 111"/>
            <p:cNvSpPr/>
            <p:nvPr/>
          </p:nvSpPr>
          <p:spPr>
            <a:xfrm>
              <a:off x="4056"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36" name="Freeform 112"/>
            <p:cNvSpPr>
              <a:spLocks noEditPoints="1"/>
            </p:cNvSpPr>
            <p:nvPr/>
          </p:nvSpPr>
          <p:spPr>
            <a:xfrm>
              <a:off x="4056"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7" name="Freeform 113"/>
            <p:cNvSpPr>
              <a:spLocks noEditPoints="1"/>
            </p:cNvSpPr>
            <p:nvPr/>
          </p:nvSpPr>
          <p:spPr>
            <a:xfrm>
              <a:off x="4056"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8" name="Freeform 114"/>
            <p:cNvSpPr>
              <a:spLocks noEditPoints="1"/>
            </p:cNvSpPr>
            <p:nvPr/>
          </p:nvSpPr>
          <p:spPr>
            <a:xfrm>
              <a:off x="4056"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39" name="Freeform 115"/>
            <p:cNvSpPr>
              <a:spLocks noEditPoints="1"/>
            </p:cNvSpPr>
            <p:nvPr/>
          </p:nvSpPr>
          <p:spPr>
            <a:xfrm>
              <a:off x="4056"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0" name="Freeform 116"/>
            <p:cNvSpPr>
              <a:spLocks noEditPoints="1"/>
            </p:cNvSpPr>
            <p:nvPr/>
          </p:nvSpPr>
          <p:spPr>
            <a:xfrm>
              <a:off x="4056"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1" name="Freeform 117"/>
            <p:cNvSpPr>
              <a:spLocks noEditPoints="1"/>
            </p:cNvSpPr>
            <p:nvPr/>
          </p:nvSpPr>
          <p:spPr>
            <a:xfrm>
              <a:off x="4056"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2" name="Freeform 118"/>
            <p:cNvSpPr>
              <a:spLocks noEditPoints="1"/>
            </p:cNvSpPr>
            <p:nvPr/>
          </p:nvSpPr>
          <p:spPr>
            <a:xfrm>
              <a:off x="4056"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3" name="Freeform 119"/>
            <p:cNvSpPr>
              <a:spLocks noEditPoints="1"/>
            </p:cNvSpPr>
            <p:nvPr/>
          </p:nvSpPr>
          <p:spPr>
            <a:xfrm>
              <a:off x="4056"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4" name="Freeform 120"/>
            <p:cNvSpPr>
              <a:spLocks noEditPoints="1"/>
            </p:cNvSpPr>
            <p:nvPr/>
          </p:nvSpPr>
          <p:spPr>
            <a:xfrm>
              <a:off x="4056"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5" name="Freeform 121"/>
            <p:cNvSpPr>
              <a:spLocks noEditPoints="1"/>
            </p:cNvSpPr>
            <p:nvPr/>
          </p:nvSpPr>
          <p:spPr>
            <a:xfrm>
              <a:off x="4056"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6" name="Rectangle 122"/>
            <p:cNvSpPr/>
            <p:nvPr/>
          </p:nvSpPr>
          <p:spPr>
            <a:xfrm>
              <a:off x="4056"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47" name="Rectangle 123"/>
            <p:cNvSpPr/>
            <p:nvPr/>
          </p:nvSpPr>
          <p:spPr>
            <a:xfrm>
              <a:off x="450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48" name="Freeform 124"/>
            <p:cNvSpPr>
              <a:spLocks noEditPoints="1"/>
            </p:cNvSpPr>
            <p:nvPr/>
          </p:nvSpPr>
          <p:spPr>
            <a:xfrm>
              <a:off x="450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49" name="Freeform 125"/>
            <p:cNvSpPr>
              <a:spLocks noEditPoints="1"/>
            </p:cNvSpPr>
            <p:nvPr/>
          </p:nvSpPr>
          <p:spPr>
            <a:xfrm>
              <a:off x="450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0" name="Freeform 126"/>
            <p:cNvSpPr>
              <a:spLocks noEditPoints="1"/>
            </p:cNvSpPr>
            <p:nvPr/>
          </p:nvSpPr>
          <p:spPr>
            <a:xfrm>
              <a:off x="450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1" name="Freeform 127"/>
            <p:cNvSpPr>
              <a:spLocks noEditPoints="1"/>
            </p:cNvSpPr>
            <p:nvPr/>
          </p:nvSpPr>
          <p:spPr>
            <a:xfrm>
              <a:off x="450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2" name="Freeform 128"/>
            <p:cNvSpPr>
              <a:spLocks noEditPoints="1"/>
            </p:cNvSpPr>
            <p:nvPr/>
          </p:nvSpPr>
          <p:spPr>
            <a:xfrm>
              <a:off x="450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3" name="Freeform 129"/>
            <p:cNvSpPr>
              <a:spLocks noEditPoints="1"/>
            </p:cNvSpPr>
            <p:nvPr/>
          </p:nvSpPr>
          <p:spPr>
            <a:xfrm>
              <a:off x="450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4" name="Freeform 130"/>
            <p:cNvSpPr>
              <a:spLocks noEditPoints="1"/>
            </p:cNvSpPr>
            <p:nvPr/>
          </p:nvSpPr>
          <p:spPr>
            <a:xfrm>
              <a:off x="450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5" name="Freeform 131"/>
            <p:cNvSpPr>
              <a:spLocks noEditPoints="1"/>
            </p:cNvSpPr>
            <p:nvPr/>
          </p:nvSpPr>
          <p:spPr>
            <a:xfrm>
              <a:off x="450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6" name="Freeform 132"/>
            <p:cNvSpPr>
              <a:spLocks noEditPoints="1"/>
            </p:cNvSpPr>
            <p:nvPr/>
          </p:nvSpPr>
          <p:spPr>
            <a:xfrm>
              <a:off x="450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7" name="Freeform 133"/>
            <p:cNvSpPr>
              <a:spLocks noEditPoints="1"/>
            </p:cNvSpPr>
            <p:nvPr/>
          </p:nvSpPr>
          <p:spPr>
            <a:xfrm>
              <a:off x="450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58" name="Rectangle 134"/>
            <p:cNvSpPr/>
            <p:nvPr/>
          </p:nvSpPr>
          <p:spPr>
            <a:xfrm>
              <a:off x="450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59" name="Rectangle 135"/>
            <p:cNvSpPr/>
            <p:nvPr/>
          </p:nvSpPr>
          <p:spPr>
            <a:xfrm>
              <a:off x="4951" y="0"/>
              <a:ext cx="20" cy="10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60" name="Freeform 136"/>
            <p:cNvSpPr>
              <a:spLocks noEditPoints="1"/>
            </p:cNvSpPr>
            <p:nvPr/>
          </p:nvSpPr>
          <p:spPr>
            <a:xfrm>
              <a:off x="4951" y="202"/>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1" name="Freeform 137"/>
            <p:cNvSpPr>
              <a:spLocks noEditPoints="1"/>
            </p:cNvSpPr>
            <p:nvPr/>
          </p:nvSpPr>
          <p:spPr>
            <a:xfrm>
              <a:off x="4951" y="607"/>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2" name="Freeform 138"/>
            <p:cNvSpPr>
              <a:spLocks noEditPoints="1"/>
            </p:cNvSpPr>
            <p:nvPr/>
          </p:nvSpPr>
          <p:spPr>
            <a:xfrm>
              <a:off x="4951" y="1011"/>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3" name="Freeform 139"/>
            <p:cNvSpPr>
              <a:spLocks noEditPoints="1"/>
            </p:cNvSpPr>
            <p:nvPr/>
          </p:nvSpPr>
          <p:spPr>
            <a:xfrm>
              <a:off x="4951" y="1415"/>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4" name="Freeform 140"/>
            <p:cNvSpPr>
              <a:spLocks noEditPoints="1"/>
            </p:cNvSpPr>
            <p:nvPr/>
          </p:nvSpPr>
          <p:spPr>
            <a:xfrm>
              <a:off x="4951" y="1820"/>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5" name="Freeform 141"/>
            <p:cNvSpPr>
              <a:spLocks noEditPoints="1"/>
            </p:cNvSpPr>
            <p:nvPr/>
          </p:nvSpPr>
          <p:spPr>
            <a:xfrm>
              <a:off x="4951" y="2224"/>
              <a:ext cx="20" cy="304"/>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6" name="Freeform 142"/>
            <p:cNvSpPr>
              <a:spLocks noEditPoints="1"/>
            </p:cNvSpPr>
            <p:nvPr/>
          </p:nvSpPr>
          <p:spPr>
            <a:xfrm>
              <a:off x="4951" y="2629"/>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7" name="Freeform 143"/>
            <p:cNvSpPr>
              <a:spLocks noEditPoints="1"/>
            </p:cNvSpPr>
            <p:nvPr/>
          </p:nvSpPr>
          <p:spPr>
            <a:xfrm>
              <a:off x="4951" y="3033"/>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8" name="Freeform 144"/>
            <p:cNvSpPr>
              <a:spLocks noEditPoints="1"/>
            </p:cNvSpPr>
            <p:nvPr/>
          </p:nvSpPr>
          <p:spPr>
            <a:xfrm>
              <a:off x="4951" y="3438"/>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69" name="Freeform 145"/>
            <p:cNvSpPr>
              <a:spLocks noEditPoints="1"/>
            </p:cNvSpPr>
            <p:nvPr/>
          </p:nvSpPr>
          <p:spPr>
            <a:xfrm>
              <a:off x="4951" y="3842"/>
              <a:ext cx="20" cy="303"/>
            </a:xfrm>
            <a:custGeom>
              <a:avLst/>
              <a:gdLst/>
              <a:ahLst/>
              <a:cxnLst>
                <a:cxn ang="0">
                  <a:pos x="0" y="0"/>
                </a:cxn>
                <a:cxn ang="0">
                  <a:pos x="0" y="20"/>
                </a:cxn>
                <a:cxn ang="0">
                  <a:pos x="4" y="20"/>
                </a:cxn>
                <a:cxn ang="0">
                  <a:pos x="4" y="0"/>
                </a:cxn>
                <a:cxn ang="0">
                  <a:pos x="0" y="0"/>
                </a:cxn>
                <a:cxn ang="0">
                  <a:pos x="0" y="40"/>
                </a:cxn>
                <a:cxn ang="0">
                  <a:pos x="0" y="60"/>
                </a:cxn>
                <a:cxn ang="0">
                  <a:pos x="4" y="60"/>
                </a:cxn>
                <a:cxn ang="0">
                  <a:pos x="4" y="40"/>
                </a:cxn>
                <a:cxn ang="0">
                  <a:pos x="0" y="40"/>
                </a:cxn>
              </a:cxnLst>
              <a:pathLst>
                <a:path w="4" h="60">
                  <a:moveTo>
                    <a:pt x="0" y="0"/>
                  </a:moveTo>
                  <a:lnTo>
                    <a:pt x="0" y="20"/>
                  </a:lnTo>
                  <a:lnTo>
                    <a:pt x="4" y="20"/>
                  </a:lnTo>
                  <a:lnTo>
                    <a:pt x="4" y="0"/>
                  </a:lnTo>
                  <a:lnTo>
                    <a:pt x="0" y="0"/>
                  </a:lnTo>
                  <a:close/>
                  <a:moveTo>
                    <a:pt x="0" y="40"/>
                  </a:moveTo>
                  <a:lnTo>
                    <a:pt x="0" y="60"/>
                  </a:lnTo>
                  <a:lnTo>
                    <a:pt x="4" y="60"/>
                  </a:lnTo>
                  <a:lnTo>
                    <a:pt x="4" y="40"/>
                  </a:lnTo>
                  <a:lnTo>
                    <a:pt x="0" y="40"/>
                  </a:lnTo>
                  <a:close/>
                </a:path>
              </a:pathLst>
            </a:custGeom>
            <a:solidFill>
              <a:schemeClr val="bg2">
                <a:alpha val="59999"/>
              </a:schemeClr>
            </a:solidFill>
            <a:ln w="9525">
              <a:noFill/>
            </a:ln>
          </p:spPr>
          <p:txBody>
            <a:bodyPr/>
            <a:p>
              <a:endParaRPr lang="zh-CN" altLang="en-US" sz="100"/>
            </a:p>
          </p:txBody>
        </p:sp>
        <p:sp>
          <p:nvSpPr>
            <p:cNvPr id="1170" name="Rectangle 146"/>
            <p:cNvSpPr/>
            <p:nvPr/>
          </p:nvSpPr>
          <p:spPr>
            <a:xfrm>
              <a:off x="4951" y="4246"/>
              <a:ext cx="20" cy="51"/>
            </a:xfrm>
            <a:prstGeom prst="rect">
              <a:avLst/>
            </a:prstGeom>
            <a:solidFill>
              <a:schemeClr val="bg2">
                <a:alpha val="59999"/>
              </a:schemeClr>
            </a:solidFill>
            <a:ln w="9525">
              <a:noFill/>
            </a:ln>
          </p:spPr>
          <p:txBody>
            <a:bodyPr anchor="t" anchorCtr="0"/>
            <a:p>
              <a:pPr lvl="0"/>
              <a:endParaRPr lang="zh-CN" altLang="en-US" sz="100" dirty="0">
                <a:latin typeface="Arial" panose="020B0604020202020204" pitchFamily="34" charset="0"/>
                <a:ea typeface="宋体" panose="02010600030101010101" pitchFamily="2" charset="-122"/>
              </a:endParaRPr>
            </a:p>
          </p:txBody>
        </p:sp>
        <p:sp>
          <p:nvSpPr>
            <p:cNvPr id="1171" name="Freeform 147"/>
            <p:cNvSpPr/>
            <p:nvPr/>
          </p:nvSpPr>
          <p:spPr>
            <a:xfrm>
              <a:off x="0" y="3281"/>
              <a:ext cx="20" cy="10"/>
            </a:xfrm>
            <a:custGeom>
              <a:avLst/>
              <a:gdLst/>
              <a:ahLst/>
              <a:cxnLst>
                <a:cxn ang="0">
                  <a:pos x="0" y="1"/>
                </a:cxn>
                <a:cxn ang="0">
                  <a:pos x="0" y="1"/>
                </a:cxn>
              </a:cxnLst>
              <a:pathLst>
                <a:path w="4" h="2">
                  <a:moveTo>
                    <a:pt x="0" y="1"/>
                  </a:moveTo>
                  <a:cubicBezTo>
                    <a:pt x="1" y="2"/>
                    <a:pt x="4" y="0"/>
                    <a:pt x="0" y="1"/>
                  </a:cubicBezTo>
                  <a:close/>
                </a:path>
              </a:pathLst>
            </a:custGeom>
            <a:solidFill>
              <a:schemeClr val="bg2">
                <a:alpha val="59999"/>
              </a:schemeClr>
            </a:solidFill>
            <a:ln w="9525">
              <a:noFill/>
            </a:ln>
          </p:spPr>
          <p:txBody>
            <a:bodyPr/>
            <a:p>
              <a:endParaRPr lang="zh-CN" altLang="en-US" sz="100"/>
            </a:p>
          </p:txBody>
        </p:sp>
      </p:grpSp>
      <p:grpSp>
        <p:nvGrpSpPr>
          <p:cNvPr id="1172" name="Group 148"/>
          <p:cNvGrpSpPr/>
          <p:nvPr/>
        </p:nvGrpSpPr>
        <p:grpSpPr>
          <a:xfrm>
            <a:off x="1066800" y="2584108"/>
            <a:ext cx="533400" cy="369158"/>
            <a:chOff x="0" y="0"/>
            <a:chExt cx="1062" cy="981"/>
          </a:xfrm>
        </p:grpSpPr>
        <p:sp>
          <p:nvSpPr>
            <p:cNvPr id="1173" name="Freeform 149"/>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174" name="Freeform 150"/>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175" name="Freeform 151"/>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176" name="Freeform 152"/>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177" name="Freeform 153"/>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178" name="Freeform 154"/>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179" name="Freeform 155"/>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180" name="Freeform 156"/>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181" name="Freeform 157"/>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182" name="Freeform 158"/>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183" name="Freeform 159"/>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184" name="Freeform 160"/>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185" name="Freeform 161"/>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186" name="Group 162"/>
          <p:cNvGrpSpPr/>
          <p:nvPr/>
        </p:nvGrpSpPr>
        <p:grpSpPr>
          <a:xfrm>
            <a:off x="1066800" y="3415310"/>
            <a:ext cx="533400" cy="369158"/>
            <a:chOff x="0" y="0"/>
            <a:chExt cx="1062" cy="981"/>
          </a:xfrm>
        </p:grpSpPr>
        <p:sp>
          <p:nvSpPr>
            <p:cNvPr id="1187" name="Freeform 163"/>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188" name="Freeform 164"/>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189" name="Freeform 165"/>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190" name="Freeform 166"/>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191" name="Freeform 167"/>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192" name="Freeform 168"/>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193" name="Freeform 169"/>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194" name="Freeform 170"/>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195" name="Freeform 171"/>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196" name="Freeform 172"/>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197" name="Freeform 173"/>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198" name="Freeform 174"/>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199" name="Freeform 175"/>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00" name="Group 176"/>
          <p:cNvGrpSpPr/>
          <p:nvPr/>
        </p:nvGrpSpPr>
        <p:grpSpPr>
          <a:xfrm>
            <a:off x="1066800" y="4172680"/>
            <a:ext cx="533400" cy="369158"/>
            <a:chOff x="0" y="0"/>
            <a:chExt cx="1062" cy="981"/>
          </a:xfrm>
        </p:grpSpPr>
        <p:sp>
          <p:nvSpPr>
            <p:cNvPr id="1201" name="Freeform 177"/>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02" name="Freeform 178"/>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03" name="Freeform 179"/>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04" name="Freeform 180"/>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05" name="Freeform 181"/>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06" name="Freeform 182"/>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07" name="Freeform 183"/>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08" name="Freeform 184"/>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09" name="Freeform 185"/>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10" name="Freeform 186"/>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11" name="Freeform 187"/>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12" name="Freeform 188"/>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13" name="Freeform 189"/>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14" name="Group 190"/>
          <p:cNvGrpSpPr/>
          <p:nvPr/>
        </p:nvGrpSpPr>
        <p:grpSpPr>
          <a:xfrm>
            <a:off x="381000" y="2972320"/>
            <a:ext cx="533400" cy="369158"/>
            <a:chOff x="0" y="0"/>
            <a:chExt cx="1062" cy="981"/>
          </a:xfrm>
        </p:grpSpPr>
        <p:sp>
          <p:nvSpPr>
            <p:cNvPr id="1215" name="Freeform 191"/>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16" name="Freeform 192"/>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17" name="Freeform 193"/>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18" name="Freeform 194"/>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19" name="Freeform 195"/>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20" name="Freeform 196"/>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21" name="Freeform 197"/>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22" name="Freeform 198"/>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23" name="Freeform 199"/>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24" name="Freeform 200"/>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25" name="Freeform 201"/>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26" name="Freeform 202"/>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27" name="Freeform 203"/>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28" name="Group 204"/>
          <p:cNvGrpSpPr/>
          <p:nvPr/>
        </p:nvGrpSpPr>
        <p:grpSpPr>
          <a:xfrm>
            <a:off x="381000" y="3803522"/>
            <a:ext cx="533400" cy="369158"/>
            <a:chOff x="0" y="0"/>
            <a:chExt cx="1062" cy="981"/>
          </a:xfrm>
        </p:grpSpPr>
        <p:sp>
          <p:nvSpPr>
            <p:cNvPr id="1229" name="Freeform 205"/>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30" name="Freeform 206"/>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31" name="Freeform 207"/>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32" name="Freeform 208"/>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33" name="Freeform 209"/>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34" name="Freeform 210"/>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35" name="Freeform 211"/>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36" name="Freeform 212"/>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37" name="Freeform 213"/>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38" name="Freeform 214"/>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39" name="Freeform 215"/>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40" name="Freeform 216"/>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41" name="Freeform 217"/>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grpSp>
        <p:nvGrpSpPr>
          <p:cNvPr id="1242" name="Group 218"/>
          <p:cNvGrpSpPr/>
          <p:nvPr/>
        </p:nvGrpSpPr>
        <p:grpSpPr>
          <a:xfrm>
            <a:off x="381000" y="4591853"/>
            <a:ext cx="533400" cy="369158"/>
            <a:chOff x="0" y="0"/>
            <a:chExt cx="1062" cy="981"/>
          </a:xfrm>
        </p:grpSpPr>
        <p:sp>
          <p:nvSpPr>
            <p:cNvPr id="1243" name="Freeform 219"/>
            <p:cNvSpPr/>
            <p:nvPr userDrawn="1"/>
          </p:nvSpPr>
          <p:spPr>
            <a:xfrm>
              <a:off x="25" y="0"/>
              <a:ext cx="205" cy="82"/>
            </a:xfrm>
            <a:custGeom>
              <a:avLst/>
              <a:gdLst/>
              <a:ahLst/>
              <a:cxnLst>
                <a:cxn ang="0">
                  <a:pos x="30" y="12"/>
                </a:cxn>
                <a:cxn ang="0">
                  <a:pos x="37" y="10"/>
                </a:cxn>
                <a:cxn ang="0">
                  <a:pos x="38" y="9"/>
                </a:cxn>
                <a:cxn ang="0">
                  <a:pos x="31" y="1"/>
                </a:cxn>
                <a:cxn ang="0">
                  <a:pos x="8" y="11"/>
                </a:cxn>
                <a:cxn ang="0">
                  <a:pos x="30" y="12"/>
                </a:cxn>
              </a:cxnLst>
              <a:pathLst>
                <a:path w="41" h="16">
                  <a:moveTo>
                    <a:pt x="30" y="12"/>
                  </a:moveTo>
                  <a:cubicBezTo>
                    <a:pt x="34" y="11"/>
                    <a:pt x="36" y="10"/>
                    <a:pt x="37" y="10"/>
                  </a:cubicBezTo>
                  <a:cubicBezTo>
                    <a:pt x="37" y="10"/>
                    <a:pt x="38" y="9"/>
                    <a:pt x="38" y="9"/>
                  </a:cubicBezTo>
                  <a:cubicBezTo>
                    <a:pt x="41" y="6"/>
                    <a:pt x="37" y="1"/>
                    <a:pt x="31" y="1"/>
                  </a:cubicBezTo>
                  <a:cubicBezTo>
                    <a:pt x="31" y="1"/>
                    <a:pt x="0" y="0"/>
                    <a:pt x="8" y="11"/>
                  </a:cubicBezTo>
                  <a:cubicBezTo>
                    <a:pt x="8" y="11"/>
                    <a:pt x="15" y="16"/>
                    <a:pt x="30" y="12"/>
                  </a:cubicBezTo>
                  <a:close/>
                </a:path>
              </a:pathLst>
            </a:custGeom>
            <a:solidFill>
              <a:schemeClr val="accent2"/>
            </a:solidFill>
            <a:ln w="9525">
              <a:noFill/>
            </a:ln>
          </p:spPr>
          <p:txBody>
            <a:bodyPr/>
            <a:p>
              <a:endParaRPr lang="zh-CN" altLang="en-US" sz="100"/>
            </a:p>
          </p:txBody>
        </p:sp>
        <p:sp>
          <p:nvSpPr>
            <p:cNvPr id="1244" name="Freeform 220"/>
            <p:cNvSpPr>
              <a:spLocks noEditPoints="1"/>
            </p:cNvSpPr>
            <p:nvPr userDrawn="1"/>
          </p:nvSpPr>
          <p:spPr>
            <a:xfrm>
              <a:off x="0" y="6"/>
              <a:ext cx="1062" cy="975"/>
            </a:xfrm>
            <a:custGeom>
              <a:avLst/>
              <a:gdLst/>
              <a:ahLst/>
              <a:cxnLst>
                <a:cxn ang="0">
                  <a:pos x="163" y="155"/>
                </a:cxn>
                <a:cxn ang="0">
                  <a:pos x="152" y="125"/>
                </a:cxn>
                <a:cxn ang="0">
                  <a:pos x="142" y="99"/>
                </a:cxn>
                <a:cxn ang="0">
                  <a:pos x="165" y="93"/>
                </a:cxn>
                <a:cxn ang="0">
                  <a:pos x="146" y="82"/>
                </a:cxn>
                <a:cxn ang="0">
                  <a:pos x="157" y="83"/>
                </a:cxn>
                <a:cxn ang="0">
                  <a:pos x="157" y="77"/>
                </a:cxn>
                <a:cxn ang="0">
                  <a:pos x="135" y="78"/>
                </a:cxn>
                <a:cxn ang="0">
                  <a:pos x="128" y="125"/>
                </a:cxn>
                <a:cxn ang="0">
                  <a:pos x="124" y="84"/>
                </a:cxn>
                <a:cxn ang="0">
                  <a:pos x="118" y="67"/>
                </a:cxn>
                <a:cxn ang="0">
                  <a:pos x="124" y="51"/>
                </a:cxn>
                <a:cxn ang="0">
                  <a:pos x="121" y="37"/>
                </a:cxn>
                <a:cxn ang="0">
                  <a:pos x="119" y="24"/>
                </a:cxn>
                <a:cxn ang="0">
                  <a:pos x="132" y="39"/>
                </a:cxn>
                <a:cxn ang="0">
                  <a:pos x="149" y="18"/>
                </a:cxn>
                <a:cxn ang="0">
                  <a:pos x="147" y="36"/>
                </a:cxn>
                <a:cxn ang="0">
                  <a:pos x="143" y="48"/>
                </a:cxn>
                <a:cxn ang="0">
                  <a:pos x="144" y="67"/>
                </a:cxn>
                <a:cxn ang="0">
                  <a:pos x="199" y="29"/>
                </a:cxn>
                <a:cxn ang="0">
                  <a:pos x="90" y="1"/>
                </a:cxn>
                <a:cxn ang="0">
                  <a:pos x="56" y="8"/>
                </a:cxn>
                <a:cxn ang="0">
                  <a:pos x="85" y="12"/>
                </a:cxn>
                <a:cxn ang="0">
                  <a:pos x="60" y="22"/>
                </a:cxn>
                <a:cxn ang="0">
                  <a:pos x="58" y="29"/>
                </a:cxn>
                <a:cxn ang="0">
                  <a:pos x="38" y="17"/>
                </a:cxn>
                <a:cxn ang="0">
                  <a:pos x="13" y="115"/>
                </a:cxn>
                <a:cxn ang="0">
                  <a:pos x="61" y="146"/>
                </a:cxn>
                <a:cxn ang="0">
                  <a:pos x="45" y="133"/>
                </a:cxn>
                <a:cxn ang="0">
                  <a:pos x="35" y="145"/>
                </a:cxn>
                <a:cxn ang="0">
                  <a:pos x="32" y="128"/>
                </a:cxn>
                <a:cxn ang="0">
                  <a:pos x="46" y="86"/>
                </a:cxn>
                <a:cxn ang="0">
                  <a:pos x="67" y="83"/>
                </a:cxn>
                <a:cxn ang="0">
                  <a:pos x="71" y="95"/>
                </a:cxn>
                <a:cxn ang="0">
                  <a:pos x="61" y="121"/>
                </a:cxn>
                <a:cxn ang="0">
                  <a:pos x="91" y="180"/>
                </a:cxn>
                <a:cxn ang="0">
                  <a:pos x="186" y="166"/>
                </a:cxn>
                <a:cxn ang="0">
                  <a:pos x="182" y="66"/>
                </a:cxn>
                <a:cxn ang="0">
                  <a:pos x="165" y="60"/>
                </a:cxn>
                <a:cxn ang="0">
                  <a:pos x="113" y="61"/>
                </a:cxn>
                <a:cxn ang="0">
                  <a:pos x="108" y="87"/>
                </a:cxn>
                <a:cxn ang="0">
                  <a:pos x="114" y="50"/>
                </a:cxn>
                <a:cxn ang="0">
                  <a:pos x="89" y="26"/>
                </a:cxn>
                <a:cxn ang="0">
                  <a:pos x="105" y="35"/>
                </a:cxn>
                <a:cxn ang="0">
                  <a:pos x="61" y="72"/>
                </a:cxn>
                <a:cxn ang="0">
                  <a:pos x="24" y="37"/>
                </a:cxn>
                <a:cxn ang="0">
                  <a:pos x="68" y="40"/>
                </a:cxn>
                <a:cxn ang="0">
                  <a:pos x="79" y="40"/>
                </a:cxn>
                <a:cxn ang="0">
                  <a:pos x="108" y="45"/>
                </a:cxn>
                <a:cxn ang="0">
                  <a:pos x="99" y="93"/>
                </a:cxn>
                <a:cxn ang="0">
                  <a:pos x="93" y="51"/>
                </a:cxn>
                <a:cxn ang="0">
                  <a:pos x="61" y="72"/>
                </a:cxn>
                <a:cxn ang="0">
                  <a:pos x="80" y="82"/>
                </a:cxn>
                <a:cxn ang="0">
                  <a:pos x="88" y="58"/>
                </a:cxn>
                <a:cxn ang="0">
                  <a:pos x="102" y="145"/>
                </a:cxn>
                <a:cxn ang="0">
                  <a:pos x="82" y="96"/>
                </a:cxn>
                <a:cxn ang="0">
                  <a:pos x="117" y="106"/>
                </a:cxn>
              </a:cxnLst>
              <a:pathLst>
                <a:path w="210" h="193">
                  <a:moveTo>
                    <a:pt x="186" y="166"/>
                  </a:moveTo>
                  <a:cubicBezTo>
                    <a:pt x="167" y="166"/>
                    <a:pt x="163" y="155"/>
                    <a:pt x="163" y="155"/>
                  </a:cubicBezTo>
                  <a:cubicBezTo>
                    <a:pt x="163" y="155"/>
                    <a:pt x="162" y="147"/>
                    <a:pt x="154" y="145"/>
                  </a:cubicBezTo>
                  <a:cubicBezTo>
                    <a:pt x="135" y="140"/>
                    <a:pt x="147" y="128"/>
                    <a:pt x="152" y="125"/>
                  </a:cubicBezTo>
                  <a:cubicBezTo>
                    <a:pt x="157" y="123"/>
                    <a:pt x="154" y="122"/>
                    <a:pt x="150" y="120"/>
                  </a:cubicBezTo>
                  <a:cubicBezTo>
                    <a:pt x="142" y="115"/>
                    <a:pt x="141" y="109"/>
                    <a:pt x="142" y="99"/>
                  </a:cubicBezTo>
                  <a:cubicBezTo>
                    <a:pt x="142" y="88"/>
                    <a:pt x="149" y="91"/>
                    <a:pt x="149" y="91"/>
                  </a:cubicBezTo>
                  <a:cubicBezTo>
                    <a:pt x="149" y="91"/>
                    <a:pt x="160" y="96"/>
                    <a:pt x="165" y="93"/>
                  </a:cubicBezTo>
                  <a:cubicBezTo>
                    <a:pt x="169" y="91"/>
                    <a:pt x="167" y="88"/>
                    <a:pt x="165" y="89"/>
                  </a:cubicBezTo>
                  <a:cubicBezTo>
                    <a:pt x="163" y="91"/>
                    <a:pt x="148" y="89"/>
                    <a:pt x="146" y="82"/>
                  </a:cubicBezTo>
                  <a:cubicBezTo>
                    <a:pt x="144" y="74"/>
                    <a:pt x="150" y="78"/>
                    <a:pt x="151" y="78"/>
                  </a:cubicBezTo>
                  <a:cubicBezTo>
                    <a:pt x="153" y="79"/>
                    <a:pt x="153" y="81"/>
                    <a:pt x="157" y="83"/>
                  </a:cubicBezTo>
                  <a:cubicBezTo>
                    <a:pt x="168" y="88"/>
                    <a:pt x="162" y="82"/>
                    <a:pt x="162" y="82"/>
                  </a:cubicBezTo>
                  <a:cubicBezTo>
                    <a:pt x="162" y="82"/>
                    <a:pt x="162" y="82"/>
                    <a:pt x="157" y="77"/>
                  </a:cubicBezTo>
                  <a:cubicBezTo>
                    <a:pt x="152" y="71"/>
                    <a:pt x="145" y="73"/>
                    <a:pt x="139" y="73"/>
                  </a:cubicBezTo>
                  <a:cubicBezTo>
                    <a:pt x="133" y="73"/>
                    <a:pt x="135" y="78"/>
                    <a:pt x="135" y="78"/>
                  </a:cubicBezTo>
                  <a:cubicBezTo>
                    <a:pt x="135" y="78"/>
                    <a:pt x="134" y="88"/>
                    <a:pt x="133" y="106"/>
                  </a:cubicBezTo>
                  <a:cubicBezTo>
                    <a:pt x="132" y="124"/>
                    <a:pt x="129" y="126"/>
                    <a:pt x="128" y="125"/>
                  </a:cubicBezTo>
                  <a:cubicBezTo>
                    <a:pt x="127" y="123"/>
                    <a:pt x="125" y="114"/>
                    <a:pt x="125" y="111"/>
                  </a:cubicBezTo>
                  <a:cubicBezTo>
                    <a:pt x="125" y="108"/>
                    <a:pt x="123" y="97"/>
                    <a:pt x="124" y="84"/>
                  </a:cubicBezTo>
                  <a:cubicBezTo>
                    <a:pt x="125" y="72"/>
                    <a:pt x="128" y="77"/>
                    <a:pt x="120" y="74"/>
                  </a:cubicBezTo>
                  <a:cubicBezTo>
                    <a:pt x="111" y="71"/>
                    <a:pt x="116" y="67"/>
                    <a:pt x="118" y="67"/>
                  </a:cubicBezTo>
                  <a:cubicBezTo>
                    <a:pt x="121" y="67"/>
                    <a:pt x="125" y="69"/>
                    <a:pt x="126" y="67"/>
                  </a:cubicBezTo>
                  <a:cubicBezTo>
                    <a:pt x="127" y="59"/>
                    <a:pt x="128" y="52"/>
                    <a:pt x="124" y="51"/>
                  </a:cubicBezTo>
                  <a:cubicBezTo>
                    <a:pt x="115" y="47"/>
                    <a:pt x="119" y="45"/>
                    <a:pt x="122" y="44"/>
                  </a:cubicBezTo>
                  <a:cubicBezTo>
                    <a:pt x="125" y="43"/>
                    <a:pt x="126" y="35"/>
                    <a:pt x="121" y="37"/>
                  </a:cubicBezTo>
                  <a:cubicBezTo>
                    <a:pt x="112" y="40"/>
                    <a:pt x="113" y="32"/>
                    <a:pt x="115" y="31"/>
                  </a:cubicBezTo>
                  <a:cubicBezTo>
                    <a:pt x="117" y="30"/>
                    <a:pt x="120" y="32"/>
                    <a:pt x="119" y="24"/>
                  </a:cubicBezTo>
                  <a:cubicBezTo>
                    <a:pt x="117" y="17"/>
                    <a:pt x="124" y="14"/>
                    <a:pt x="126" y="21"/>
                  </a:cubicBezTo>
                  <a:cubicBezTo>
                    <a:pt x="127" y="28"/>
                    <a:pt x="130" y="42"/>
                    <a:pt x="132" y="39"/>
                  </a:cubicBezTo>
                  <a:cubicBezTo>
                    <a:pt x="134" y="35"/>
                    <a:pt x="138" y="22"/>
                    <a:pt x="142" y="16"/>
                  </a:cubicBezTo>
                  <a:cubicBezTo>
                    <a:pt x="145" y="10"/>
                    <a:pt x="150" y="15"/>
                    <a:pt x="149" y="18"/>
                  </a:cubicBezTo>
                  <a:cubicBezTo>
                    <a:pt x="144" y="33"/>
                    <a:pt x="152" y="34"/>
                    <a:pt x="152" y="34"/>
                  </a:cubicBezTo>
                  <a:cubicBezTo>
                    <a:pt x="152" y="34"/>
                    <a:pt x="151" y="36"/>
                    <a:pt x="147" y="36"/>
                  </a:cubicBezTo>
                  <a:cubicBezTo>
                    <a:pt x="137" y="35"/>
                    <a:pt x="141" y="41"/>
                    <a:pt x="145" y="43"/>
                  </a:cubicBezTo>
                  <a:cubicBezTo>
                    <a:pt x="154" y="46"/>
                    <a:pt x="148" y="48"/>
                    <a:pt x="143" y="48"/>
                  </a:cubicBezTo>
                  <a:cubicBezTo>
                    <a:pt x="139" y="48"/>
                    <a:pt x="136" y="50"/>
                    <a:pt x="135" y="55"/>
                  </a:cubicBezTo>
                  <a:cubicBezTo>
                    <a:pt x="132" y="70"/>
                    <a:pt x="144" y="67"/>
                    <a:pt x="144" y="67"/>
                  </a:cubicBezTo>
                  <a:cubicBezTo>
                    <a:pt x="162" y="72"/>
                    <a:pt x="189" y="69"/>
                    <a:pt x="189" y="69"/>
                  </a:cubicBezTo>
                  <a:cubicBezTo>
                    <a:pt x="209" y="75"/>
                    <a:pt x="200" y="45"/>
                    <a:pt x="199" y="29"/>
                  </a:cubicBezTo>
                  <a:cubicBezTo>
                    <a:pt x="197" y="13"/>
                    <a:pt x="195" y="5"/>
                    <a:pt x="181" y="2"/>
                  </a:cubicBezTo>
                  <a:cubicBezTo>
                    <a:pt x="168" y="0"/>
                    <a:pt x="90" y="1"/>
                    <a:pt x="90" y="1"/>
                  </a:cubicBezTo>
                  <a:cubicBezTo>
                    <a:pt x="87" y="2"/>
                    <a:pt x="56" y="1"/>
                    <a:pt x="56" y="1"/>
                  </a:cubicBezTo>
                  <a:cubicBezTo>
                    <a:pt x="56" y="1"/>
                    <a:pt x="54" y="8"/>
                    <a:pt x="56" y="8"/>
                  </a:cubicBezTo>
                  <a:cubicBezTo>
                    <a:pt x="61" y="8"/>
                    <a:pt x="80" y="9"/>
                    <a:pt x="80" y="9"/>
                  </a:cubicBezTo>
                  <a:cubicBezTo>
                    <a:pt x="81" y="9"/>
                    <a:pt x="90" y="8"/>
                    <a:pt x="85" y="12"/>
                  </a:cubicBezTo>
                  <a:cubicBezTo>
                    <a:pt x="80" y="16"/>
                    <a:pt x="69" y="16"/>
                    <a:pt x="62" y="16"/>
                  </a:cubicBezTo>
                  <a:cubicBezTo>
                    <a:pt x="47" y="15"/>
                    <a:pt x="54" y="22"/>
                    <a:pt x="60" y="22"/>
                  </a:cubicBezTo>
                  <a:cubicBezTo>
                    <a:pt x="78" y="22"/>
                    <a:pt x="82" y="26"/>
                    <a:pt x="74" y="27"/>
                  </a:cubicBezTo>
                  <a:cubicBezTo>
                    <a:pt x="67" y="28"/>
                    <a:pt x="65" y="28"/>
                    <a:pt x="58" y="29"/>
                  </a:cubicBezTo>
                  <a:cubicBezTo>
                    <a:pt x="2" y="38"/>
                    <a:pt x="21" y="23"/>
                    <a:pt x="26" y="23"/>
                  </a:cubicBezTo>
                  <a:cubicBezTo>
                    <a:pt x="49" y="23"/>
                    <a:pt x="44" y="15"/>
                    <a:pt x="38" y="17"/>
                  </a:cubicBezTo>
                  <a:cubicBezTo>
                    <a:pt x="32" y="18"/>
                    <a:pt x="12" y="11"/>
                    <a:pt x="9" y="24"/>
                  </a:cubicBezTo>
                  <a:cubicBezTo>
                    <a:pt x="7" y="37"/>
                    <a:pt x="15" y="103"/>
                    <a:pt x="13" y="115"/>
                  </a:cubicBezTo>
                  <a:cubicBezTo>
                    <a:pt x="0" y="193"/>
                    <a:pt x="71" y="176"/>
                    <a:pt x="71" y="176"/>
                  </a:cubicBezTo>
                  <a:cubicBezTo>
                    <a:pt x="56" y="164"/>
                    <a:pt x="62" y="153"/>
                    <a:pt x="61" y="146"/>
                  </a:cubicBezTo>
                  <a:cubicBezTo>
                    <a:pt x="57" y="125"/>
                    <a:pt x="55" y="122"/>
                    <a:pt x="51" y="124"/>
                  </a:cubicBezTo>
                  <a:cubicBezTo>
                    <a:pt x="43" y="128"/>
                    <a:pt x="44" y="130"/>
                    <a:pt x="45" y="133"/>
                  </a:cubicBezTo>
                  <a:cubicBezTo>
                    <a:pt x="51" y="151"/>
                    <a:pt x="37" y="137"/>
                    <a:pt x="37" y="137"/>
                  </a:cubicBezTo>
                  <a:cubicBezTo>
                    <a:pt x="35" y="138"/>
                    <a:pt x="34" y="142"/>
                    <a:pt x="35" y="145"/>
                  </a:cubicBezTo>
                  <a:cubicBezTo>
                    <a:pt x="47" y="168"/>
                    <a:pt x="36" y="162"/>
                    <a:pt x="33" y="158"/>
                  </a:cubicBezTo>
                  <a:cubicBezTo>
                    <a:pt x="22" y="142"/>
                    <a:pt x="33" y="133"/>
                    <a:pt x="32" y="128"/>
                  </a:cubicBezTo>
                  <a:cubicBezTo>
                    <a:pt x="27" y="108"/>
                    <a:pt x="42" y="100"/>
                    <a:pt x="44" y="97"/>
                  </a:cubicBezTo>
                  <a:cubicBezTo>
                    <a:pt x="46" y="93"/>
                    <a:pt x="45" y="92"/>
                    <a:pt x="46" y="86"/>
                  </a:cubicBezTo>
                  <a:cubicBezTo>
                    <a:pt x="48" y="72"/>
                    <a:pt x="55" y="79"/>
                    <a:pt x="55" y="84"/>
                  </a:cubicBezTo>
                  <a:cubicBezTo>
                    <a:pt x="53" y="100"/>
                    <a:pt x="63" y="88"/>
                    <a:pt x="67" y="83"/>
                  </a:cubicBezTo>
                  <a:cubicBezTo>
                    <a:pt x="78" y="68"/>
                    <a:pt x="77" y="84"/>
                    <a:pt x="75" y="87"/>
                  </a:cubicBezTo>
                  <a:cubicBezTo>
                    <a:pt x="72" y="89"/>
                    <a:pt x="71" y="93"/>
                    <a:pt x="71" y="95"/>
                  </a:cubicBezTo>
                  <a:cubicBezTo>
                    <a:pt x="74" y="103"/>
                    <a:pt x="69" y="111"/>
                    <a:pt x="67" y="112"/>
                  </a:cubicBezTo>
                  <a:cubicBezTo>
                    <a:pt x="66" y="112"/>
                    <a:pt x="61" y="114"/>
                    <a:pt x="61" y="121"/>
                  </a:cubicBezTo>
                  <a:cubicBezTo>
                    <a:pt x="61" y="127"/>
                    <a:pt x="69" y="139"/>
                    <a:pt x="69" y="143"/>
                  </a:cubicBezTo>
                  <a:cubicBezTo>
                    <a:pt x="69" y="178"/>
                    <a:pt x="84" y="181"/>
                    <a:pt x="91" y="180"/>
                  </a:cubicBezTo>
                  <a:cubicBezTo>
                    <a:pt x="98" y="179"/>
                    <a:pt x="159" y="177"/>
                    <a:pt x="185" y="175"/>
                  </a:cubicBezTo>
                  <a:cubicBezTo>
                    <a:pt x="210" y="173"/>
                    <a:pt x="193" y="166"/>
                    <a:pt x="186" y="166"/>
                  </a:cubicBezTo>
                  <a:close/>
                  <a:moveTo>
                    <a:pt x="165" y="60"/>
                  </a:moveTo>
                  <a:cubicBezTo>
                    <a:pt x="203" y="61"/>
                    <a:pt x="185" y="64"/>
                    <a:pt x="182" y="66"/>
                  </a:cubicBezTo>
                  <a:cubicBezTo>
                    <a:pt x="178" y="68"/>
                    <a:pt x="182" y="66"/>
                    <a:pt x="167" y="65"/>
                  </a:cubicBezTo>
                  <a:cubicBezTo>
                    <a:pt x="152" y="65"/>
                    <a:pt x="165" y="60"/>
                    <a:pt x="165" y="60"/>
                  </a:cubicBezTo>
                  <a:close/>
                  <a:moveTo>
                    <a:pt x="114" y="50"/>
                  </a:moveTo>
                  <a:cubicBezTo>
                    <a:pt x="121" y="55"/>
                    <a:pt x="113" y="61"/>
                    <a:pt x="113" y="61"/>
                  </a:cubicBezTo>
                  <a:cubicBezTo>
                    <a:pt x="113" y="61"/>
                    <a:pt x="108" y="70"/>
                    <a:pt x="112" y="78"/>
                  </a:cubicBezTo>
                  <a:cubicBezTo>
                    <a:pt x="116" y="87"/>
                    <a:pt x="116" y="97"/>
                    <a:pt x="108" y="87"/>
                  </a:cubicBezTo>
                  <a:cubicBezTo>
                    <a:pt x="100" y="78"/>
                    <a:pt x="105" y="58"/>
                    <a:pt x="107" y="53"/>
                  </a:cubicBezTo>
                  <a:cubicBezTo>
                    <a:pt x="107" y="53"/>
                    <a:pt x="107" y="44"/>
                    <a:pt x="114" y="50"/>
                  </a:cubicBezTo>
                  <a:close/>
                  <a:moveTo>
                    <a:pt x="83" y="29"/>
                  </a:moveTo>
                  <a:cubicBezTo>
                    <a:pt x="83" y="25"/>
                    <a:pt x="89" y="26"/>
                    <a:pt x="89" y="26"/>
                  </a:cubicBezTo>
                  <a:cubicBezTo>
                    <a:pt x="89" y="26"/>
                    <a:pt x="99" y="30"/>
                    <a:pt x="104" y="30"/>
                  </a:cubicBezTo>
                  <a:cubicBezTo>
                    <a:pt x="108" y="29"/>
                    <a:pt x="114" y="35"/>
                    <a:pt x="105" y="35"/>
                  </a:cubicBezTo>
                  <a:cubicBezTo>
                    <a:pt x="96" y="35"/>
                    <a:pt x="82" y="39"/>
                    <a:pt x="83" y="29"/>
                  </a:cubicBezTo>
                  <a:close/>
                  <a:moveTo>
                    <a:pt x="61" y="72"/>
                  </a:moveTo>
                  <a:cubicBezTo>
                    <a:pt x="55" y="72"/>
                    <a:pt x="16" y="87"/>
                    <a:pt x="16" y="48"/>
                  </a:cubicBezTo>
                  <a:cubicBezTo>
                    <a:pt x="16" y="39"/>
                    <a:pt x="14" y="31"/>
                    <a:pt x="24" y="37"/>
                  </a:cubicBezTo>
                  <a:cubicBezTo>
                    <a:pt x="35" y="42"/>
                    <a:pt x="25" y="42"/>
                    <a:pt x="49" y="40"/>
                  </a:cubicBezTo>
                  <a:cubicBezTo>
                    <a:pt x="49" y="40"/>
                    <a:pt x="66" y="41"/>
                    <a:pt x="68" y="40"/>
                  </a:cubicBezTo>
                  <a:cubicBezTo>
                    <a:pt x="71" y="38"/>
                    <a:pt x="69" y="34"/>
                    <a:pt x="74" y="34"/>
                  </a:cubicBezTo>
                  <a:cubicBezTo>
                    <a:pt x="80" y="34"/>
                    <a:pt x="79" y="40"/>
                    <a:pt x="79" y="40"/>
                  </a:cubicBezTo>
                  <a:cubicBezTo>
                    <a:pt x="79" y="40"/>
                    <a:pt x="74" y="46"/>
                    <a:pt x="109" y="41"/>
                  </a:cubicBezTo>
                  <a:cubicBezTo>
                    <a:pt x="113" y="41"/>
                    <a:pt x="117" y="45"/>
                    <a:pt x="108" y="45"/>
                  </a:cubicBezTo>
                  <a:cubicBezTo>
                    <a:pt x="104" y="45"/>
                    <a:pt x="97" y="48"/>
                    <a:pt x="100" y="53"/>
                  </a:cubicBezTo>
                  <a:cubicBezTo>
                    <a:pt x="102" y="58"/>
                    <a:pt x="99" y="93"/>
                    <a:pt x="99" y="93"/>
                  </a:cubicBezTo>
                  <a:cubicBezTo>
                    <a:pt x="99" y="93"/>
                    <a:pt x="97" y="100"/>
                    <a:pt x="94" y="90"/>
                  </a:cubicBezTo>
                  <a:cubicBezTo>
                    <a:pt x="93" y="86"/>
                    <a:pt x="94" y="53"/>
                    <a:pt x="93" y="51"/>
                  </a:cubicBezTo>
                  <a:cubicBezTo>
                    <a:pt x="93" y="48"/>
                    <a:pt x="77" y="45"/>
                    <a:pt x="77" y="57"/>
                  </a:cubicBezTo>
                  <a:cubicBezTo>
                    <a:pt x="77" y="68"/>
                    <a:pt x="73" y="71"/>
                    <a:pt x="61" y="72"/>
                  </a:cubicBezTo>
                  <a:close/>
                  <a:moveTo>
                    <a:pt x="85" y="84"/>
                  </a:moveTo>
                  <a:cubicBezTo>
                    <a:pt x="82" y="88"/>
                    <a:pt x="78" y="90"/>
                    <a:pt x="80" y="82"/>
                  </a:cubicBezTo>
                  <a:cubicBezTo>
                    <a:pt x="81" y="74"/>
                    <a:pt x="83" y="63"/>
                    <a:pt x="83" y="57"/>
                  </a:cubicBezTo>
                  <a:cubicBezTo>
                    <a:pt x="83" y="57"/>
                    <a:pt x="87" y="50"/>
                    <a:pt x="88" y="58"/>
                  </a:cubicBezTo>
                  <a:cubicBezTo>
                    <a:pt x="89" y="66"/>
                    <a:pt x="87" y="81"/>
                    <a:pt x="85" y="84"/>
                  </a:cubicBezTo>
                  <a:close/>
                  <a:moveTo>
                    <a:pt x="102" y="145"/>
                  </a:moveTo>
                  <a:cubicBezTo>
                    <a:pt x="78" y="144"/>
                    <a:pt x="77" y="148"/>
                    <a:pt x="77" y="117"/>
                  </a:cubicBezTo>
                  <a:cubicBezTo>
                    <a:pt x="77" y="86"/>
                    <a:pt x="81" y="93"/>
                    <a:pt x="82" y="96"/>
                  </a:cubicBezTo>
                  <a:cubicBezTo>
                    <a:pt x="82" y="96"/>
                    <a:pt x="90" y="116"/>
                    <a:pt x="111" y="101"/>
                  </a:cubicBezTo>
                  <a:cubicBezTo>
                    <a:pt x="114" y="98"/>
                    <a:pt x="116" y="96"/>
                    <a:pt x="117" y="106"/>
                  </a:cubicBezTo>
                  <a:cubicBezTo>
                    <a:pt x="117" y="117"/>
                    <a:pt x="127" y="145"/>
                    <a:pt x="102" y="145"/>
                  </a:cubicBezTo>
                  <a:close/>
                </a:path>
              </a:pathLst>
            </a:custGeom>
            <a:solidFill>
              <a:schemeClr val="accent2"/>
            </a:solidFill>
            <a:ln w="9525">
              <a:noFill/>
            </a:ln>
          </p:spPr>
          <p:txBody>
            <a:bodyPr/>
            <a:p>
              <a:endParaRPr lang="zh-CN" altLang="en-US" sz="100"/>
            </a:p>
          </p:txBody>
        </p:sp>
        <p:sp>
          <p:nvSpPr>
            <p:cNvPr id="1245" name="Freeform 221"/>
            <p:cNvSpPr/>
            <p:nvPr userDrawn="1"/>
          </p:nvSpPr>
          <p:spPr>
            <a:xfrm>
              <a:off x="253" y="472"/>
              <a:ext cx="85" cy="101"/>
            </a:xfrm>
            <a:custGeom>
              <a:avLst/>
              <a:gdLst/>
              <a:ahLst/>
              <a:cxnLst>
                <a:cxn ang="0">
                  <a:pos x="14" y="5"/>
                </a:cxn>
                <a:cxn ang="0">
                  <a:pos x="9" y="20"/>
                </a:cxn>
                <a:cxn ang="0">
                  <a:pos x="14" y="5"/>
                </a:cxn>
              </a:cxnLst>
              <a:pathLst>
                <a:path w="17" h="20">
                  <a:moveTo>
                    <a:pt x="14" y="5"/>
                  </a:moveTo>
                  <a:cubicBezTo>
                    <a:pt x="13" y="0"/>
                    <a:pt x="0" y="8"/>
                    <a:pt x="9" y="20"/>
                  </a:cubicBezTo>
                  <a:cubicBezTo>
                    <a:pt x="9" y="20"/>
                    <a:pt x="17" y="17"/>
                    <a:pt x="14" y="5"/>
                  </a:cubicBezTo>
                  <a:close/>
                </a:path>
              </a:pathLst>
            </a:custGeom>
            <a:solidFill>
              <a:schemeClr val="accent2"/>
            </a:solidFill>
            <a:ln w="9525">
              <a:noFill/>
            </a:ln>
          </p:spPr>
          <p:txBody>
            <a:bodyPr/>
            <a:p>
              <a:endParaRPr lang="zh-CN" altLang="en-US" sz="100"/>
            </a:p>
          </p:txBody>
        </p:sp>
        <p:sp>
          <p:nvSpPr>
            <p:cNvPr id="1246" name="Freeform 222"/>
            <p:cNvSpPr/>
            <p:nvPr userDrawn="1"/>
          </p:nvSpPr>
          <p:spPr>
            <a:xfrm>
              <a:off x="171" y="509"/>
              <a:ext cx="76" cy="136"/>
            </a:xfrm>
            <a:custGeom>
              <a:avLst/>
              <a:gdLst/>
              <a:ahLst/>
              <a:cxnLst>
                <a:cxn ang="0">
                  <a:pos x="7" y="10"/>
                </a:cxn>
                <a:cxn ang="0">
                  <a:pos x="4" y="25"/>
                </a:cxn>
                <a:cxn ang="0">
                  <a:pos x="15" y="16"/>
                </a:cxn>
                <a:cxn ang="0">
                  <a:pos x="13" y="8"/>
                </a:cxn>
                <a:cxn ang="0">
                  <a:pos x="7" y="10"/>
                </a:cxn>
              </a:cxnLst>
              <a:pathLst>
                <a:path w="15" h="27">
                  <a:moveTo>
                    <a:pt x="7" y="10"/>
                  </a:moveTo>
                  <a:cubicBezTo>
                    <a:pt x="0" y="19"/>
                    <a:pt x="2" y="23"/>
                    <a:pt x="4" y="25"/>
                  </a:cubicBezTo>
                  <a:cubicBezTo>
                    <a:pt x="7" y="27"/>
                    <a:pt x="11" y="26"/>
                    <a:pt x="15" y="16"/>
                  </a:cubicBezTo>
                  <a:cubicBezTo>
                    <a:pt x="15" y="16"/>
                    <a:pt x="12" y="11"/>
                    <a:pt x="13" y="8"/>
                  </a:cubicBezTo>
                  <a:cubicBezTo>
                    <a:pt x="15" y="6"/>
                    <a:pt x="14" y="0"/>
                    <a:pt x="7" y="10"/>
                  </a:cubicBezTo>
                  <a:close/>
                </a:path>
              </a:pathLst>
            </a:custGeom>
            <a:solidFill>
              <a:schemeClr val="accent2"/>
            </a:solidFill>
            <a:ln w="9525">
              <a:noFill/>
            </a:ln>
          </p:spPr>
          <p:txBody>
            <a:bodyPr/>
            <a:p>
              <a:endParaRPr lang="zh-CN" altLang="en-US" sz="100"/>
            </a:p>
          </p:txBody>
        </p:sp>
        <p:sp>
          <p:nvSpPr>
            <p:cNvPr id="1247" name="Freeform 223"/>
            <p:cNvSpPr/>
            <p:nvPr userDrawn="1"/>
          </p:nvSpPr>
          <p:spPr>
            <a:xfrm>
              <a:off x="126" y="237"/>
              <a:ext cx="243" cy="117"/>
            </a:xfrm>
            <a:custGeom>
              <a:avLst/>
              <a:gdLst/>
              <a:ahLst/>
              <a:cxnLst>
                <a:cxn ang="0">
                  <a:pos x="40" y="2"/>
                </a:cxn>
                <a:cxn ang="0">
                  <a:pos x="9" y="1"/>
                </a:cxn>
                <a:cxn ang="0">
                  <a:pos x="1" y="9"/>
                </a:cxn>
                <a:cxn ang="0">
                  <a:pos x="22" y="21"/>
                </a:cxn>
                <a:cxn ang="0">
                  <a:pos x="34" y="20"/>
                </a:cxn>
                <a:cxn ang="0">
                  <a:pos x="40" y="19"/>
                </a:cxn>
                <a:cxn ang="0">
                  <a:pos x="40" y="2"/>
                </a:cxn>
              </a:cxnLst>
              <a:pathLst>
                <a:path w="48" h="23">
                  <a:moveTo>
                    <a:pt x="40" y="2"/>
                  </a:moveTo>
                  <a:cubicBezTo>
                    <a:pt x="38" y="3"/>
                    <a:pt x="9" y="1"/>
                    <a:pt x="9" y="1"/>
                  </a:cubicBezTo>
                  <a:cubicBezTo>
                    <a:pt x="5" y="1"/>
                    <a:pt x="1" y="0"/>
                    <a:pt x="1" y="9"/>
                  </a:cubicBezTo>
                  <a:cubicBezTo>
                    <a:pt x="0" y="23"/>
                    <a:pt x="17" y="21"/>
                    <a:pt x="22" y="21"/>
                  </a:cubicBezTo>
                  <a:cubicBezTo>
                    <a:pt x="26" y="21"/>
                    <a:pt x="30" y="18"/>
                    <a:pt x="34" y="20"/>
                  </a:cubicBezTo>
                  <a:cubicBezTo>
                    <a:pt x="34" y="20"/>
                    <a:pt x="38" y="23"/>
                    <a:pt x="40" y="19"/>
                  </a:cubicBezTo>
                  <a:cubicBezTo>
                    <a:pt x="48" y="5"/>
                    <a:pt x="43" y="0"/>
                    <a:pt x="40" y="2"/>
                  </a:cubicBezTo>
                  <a:close/>
                </a:path>
              </a:pathLst>
            </a:custGeom>
            <a:solidFill>
              <a:schemeClr val="accent2"/>
            </a:solidFill>
            <a:ln w="9525">
              <a:noFill/>
            </a:ln>
          </p:spPr>
          <p:txBody>
            <a:bodyPr/>
            <a:p>
              <a:endParaRPr lang="zh-CN" altLang="en-US" sz="100"/>
            </a:p>
          </p:txBody>
        </p:sp>
        <p:sp>
          <p:nvSpPr>
            <p:cNvPr id="1248" name="Freeform 224"/>
            <p:cNvSpPr/>
            <p:nvPr userDrawn="1"/>
          </p:nvSpPr>
          <p:spPr>
            <a:xfrm>
              <a:off x="405" y="560"/>
              <a:ext cx="177" cy="187"/>
            </a:xfrm>
            <a:custGeom>
              <a:avLst/>
              <a:gdLst/>
              <a:ahLst/>
              <a:cxnLst>
                <a:cxn ang="0">
                  <a:pos x="24" y="2"/>
                </a:cxn>
                <a:cxn ang="0">
                  <a:pos x="11" y="2"/>
                </a:cxn>
                <a:cxn ang="0">
                  <a:pos x="4" y="20"/>
                </a:cxn>
                <a:cxn ang="0">
                  <a:pos x="28" y="22"/>
                </a:cxn>
                <a:cxn ang="0">
                  <a:pos x="24" y="2"/>
                </a:cxn>
              </a:cxnLst>
              <a:pathLst>
                <a:path w="35" h="37">
                  <a:moveTo>
                    <a:pt x="24" y="2"/>
                  </a:moveTo>
                  <a:cubicBezTo>
                    <a:pt x="19" y="3"/>
                    <a:pt x="11" y="2"/>
                    <a:pt x="11" y="2"/>
                  </a:cubicBezTo>
                  <a:cubicBezTo>
                    <a:pt x="0" y="2"/>
                    <a:pt x="5" y="14"/>
                    <a:pt x="4" y="20"/>
                  </a:cubicBezTo>
                  <a:cubicBezTo>
                    <a:pt x="3" y="27"/>
                    <a:pt x="22" y="37"/>
                    <a:pt x="28" y="22"/>
                  </a:cubicBezTo>
                  <a:cubicBezTo>
                    <a:pt x="35" y="7"/>
                    <a:pt x="28" y="0"/>
                    <a:pt x="24" y="2"/>
                  </a:cubicBezTo>
                  <a:close/>
                </a:path>
              </a:pathLst>
            </a:custGeom>
            <a:solidFill>
              <a:schemeClr val="accent2"/>
            </a:solidFill>
            <a:ln w="9525">
              <a:noFill/>
            </a:ln>
          </p:spPr>
          <p:txBody>
            <a:bodyPr/>
            <a:p>
              <a:endParaRPr lang="zh-CN" altLang="en-US" sz="100"/>
            </a:p>
          </p:txBody>
        </p:sp>
        <p:sp>
          <p:nvSpPr>
            <p:cNvPr id="1249" name="Freeform 225"/>
            <p:cNvSpPr/>
            <p:nvPr userDrawn="1"/>
          </p:nvSpPr>
          <p:spPr>
            <a:xfrm>
              <a:off x="809" y="373"/>
              <a:ext cx="177" cy="38"/>
            </a:xfrm>
            <a:custGeom>
              <a:avLst/>
              <a:gdLst/>
              <a:ahLst/>
              <a:cxnLst>
                <a:cxn ang="0">
                  <a:pos x="5" y="0"/>
                </a:cxn>
                <a:cxn ang="0">
                  <a:pos x="14" y="5"/>
                </a:cxn>
                <a:cxn ang="0">
                  <a:pos x="5" y="0"/>
                </a:cxn>
              </a:cxnLst>
              <a:pathLst>
                <a:path w="35" h="7">
                  <a:moveTo>
                    <a:pt x="5" y="0"/>
                  </a:moveTo>
                  <a:cubicBezTo>
                    <a:pt x="0" y="0"/>
                    <a:pt x="7" y="7"/>
                    <a:pt x="14" y="5"/>
                  </a:cubicBezTo>
                  <a:cubicBezTo>
                    <a:pt x="35" y="1"/>
                    <a:pt x="5" y="0"/>
                    <a:pt x="5" y="0"/>
                  </a:cubicBezTo>
                  <a:close/>
                </a:path>
              </a:pathLst>
            </a:custGeom>
            <a:solidFill>
              <a:schemeClr val="accent2"/>
            </a:solidFill>
            <a:ln w="9525">
              <a:noFill/>
            </a:ln>
          </p:spPr>
          <p:txBody>
            <a:bodyPr/>
            <a:p>
              <a:endParaRPr lang="zh-CN" altLang="en-US" sz="100"/>
            </a:p>
          </p:txBody>
        </p:sp>
        <p:sp>
          <p:nvSpPr>
            <p:cNvPr id="1250" name="Freeform 226"/>
            <p:cNvSpPr/>
            <p:nvPr userDrawn="1"/>
          </p:nvSpPr>
          <p:spPr>
            <a:xfrm>
              <a:off x="869" y="370"/>
              <a:ext cx="136" cy="79"/>
            </a:xfrm>
            <a:custGeom>
              <a:avLst/>
              <a:gdLst/>
              <a:ahLst/>
              <a:cxnLst>
                <a:cxn ang="0">
                  <a:pos x="7" y="13"/>
                </a:cxn>
                <a:cxn ang="0">
                  <a:pos x="25" y="6"/>
                </a:cxn>
                <a:cxn ang="0">
                  <a:pos x="17" y="1"/>
                </a:cxn>
                <a:cxn ang="0">
                  <a:pos x="7" y="11"/>
                </a:cxn>
                <a:cxn ang="0">
                  <a:pos x="7" y="13"/>
                </a:cxn>
              </a:cxnLst>
              <a:pathLst>
                <a:path w="27" h="16">
                  <a:moveTo>
                    <a:pt x="7" y="13"/>
                  </a:moveTo>
                  <a:cubicBezTo>
                    <a:pt x="7" y="13"/>
                    <a:pt x="18" y="16"/>
                    <a:pt x="25" y="6"/>
                  </a:cubicBezTo>
                  <a:cubicBezTo>
                    <a:pt x="27" y="2"/>
                    <a:pt x="23" y="0"/>
                    <a:pt x="17" y="1"/>
                  </a:cubicBezTo>
                  <a:cubicBezTo>
                    <a:pt x="13" y="1"/>
                    <a:pt x="14" y="11"/>
                    <a:pt x="7" y="11"/>
                  </a:cubicBezTo>
                  <a:cubicBezTo>
                    <a:pt x="0" y="11"/>
                    <a:pt x="7" y="13"/>
                    <a:pt x="7" y="13"/>
                  </a:cubicBezTo>
                  <a:close/>
                </a:path>
              </a:pathLst>
            </a:custGeom>
            <a:solidFill>
              <a:schemeClr val="accent2"/>
            </a:solidFill>
            <a:ln w="9525">
              <a:noFill/>
            </a:ln>
          </p:spPr>
          <p:txBody>
            <a:bodyPr/>
            <a:p>
              <a:endParaRPr lang="zh-CN" altLang="en-US" sz="100"/>
            </a:p>
          </p:txBody>
        </p:sp>
        <p:sp>
          <p:nvSpPr>
            <p:cNvPr id="1251" name="Freeform 227"/>
            <p:cNvSpPr/>
            <p:nvPr userDrawn="1"/>
          </p:nvSpPr>
          <p:spPr>
            <a:xfrm>
              <a:off x="863" y="421"/>
              <a:ext cx="177" cy="85"/>
            </a:xfrm>
            <a:custGeom>
              <a:avLst/>
              <a:gdLst/>
              <a:ahLst/>
              <a:cxnLst>
                <a:cxn ang="0">
                  <a:pos x="25" y="6"/>
                </a:cxn>
                <a:cxn ang="0">
                  <a:pos x="8" y="10"/>
                </a:cxn>
                <a:cxn ang="0">
                  <a:pos x="6" y="13"/>
                </a:cxn>
                <a:cxn ang="0">
                  <a:pos x="27" y="12"/>
                </a:cxn>
                <a:cxn ang="0">
                  <a:pos x="25" y="6"/>
                </a:cxn>
              </a:cxnLst>
              <a:pathLst>
                <a:path w="35" h="17">
                  <a:moveTo>
                    <a:pt x="25" y="6"/>
                  </a:moveTo>
                  <a:cubicBezTo>
                    <a:pt x="20" y="12"/>
                    <a:pt x="8" y="10"/>
                    <a:pt x="8" y="10"/>
                  </a:cubicBezTo>
                  <a:cubicBezTo>
                    <a:pt x="8" y="10"/>
                    <a:pt x="0" y="9"/>
                    <a:pt x="6" y="13"/>
                  </a:cubicBezTo>
                  <a:cubicBezTo>
                    <a:pt x="11" y="17"/>
                    <a:pt x="18" y="15"/>
                    <a:pt x="27" y="12"/>
                  </a:cubicBezTo>
                  <a:cubicBezTo>
                    <a:pt x="35" y="8"/>
                    <a:pt x="31" y="0"/>
                    <a:pt x="25" y="6"/>
                  </a:cubicBezTo>
                  <a:close/>
                </a:path>
              </a:pathLst>
            </a:custGeom>
            <a:solidFill>
              <a:schemeClr val="accent2"/>
            </a:solidFill>
            <a:ln w="9525">
              <a:noFill/>
            </a:ln>
          </p:spPr>
          <p:txBody>
            <a:bodyPr/>
            <a:p>
              <a:endParaRPr lang="zh-CN" altLang="en-US" sz="100"/>
            </a:p>
          </p:txBody>
        </p:sp>
        <p:sp>
          <p:nvSpPr>
            <p:cNvPr id="1252" name="Freeform 228"/>
            <p:cNvSpPr/>
            <p:nvPr userDrawn="1"/>
          </p:nvSpPr>
          <p:spPr>
            <a:xfrm>
              <a:off x="749" y="500"/>
              <a:ext cx="247" cy="60"/>
            </a:xfrm>
            <a:custGeom>
              <a:avLst/>
              <a:gdLst/>
              <a:ahLst/>
              <a:cxnLst>
                <a:cxn ang="0">
                  <a:pos x="40" y="3"/>
                </a:cxn>
                <a:cxn ang="0">
                  <a:pos x="29" y="1"/>
                </a:cxn>
                <a:cxn ang="0">
                  <a:pos x="7" y="0"/>
                </a:cxn>
                <a:cxn ang="0">
                  <a:pos x="2" y="5"/>
                </a:cxn>
                <a:cxn ang="0">
                  <a:pos x="20" y="8"/>
                </a:cxn>
                <a:cxn ang="0">
                  <a:pos x="41" y="8"/>
                </a:cxn>
                <a:cxn ang="0">
                  <a:pos x="40" y="3"/>
                </a:cxn>
              </a:cxnLst>
              <a:pathLst>
                <a:path w="49" h="12">
                  <a:moveTo>
                    <a:pt x="40" y="3"/>
                  </a:moveTo>
                  <a:cubicBezTo>
                    <a:pt x="37" y="2"/>
                    <a:pt x="36" y="0"/>
                    <a:pt x="29" y="1"/>
                  </a:cubicBezTo>
                  <a:cubicBezTo>
                    <a:pt x="13" y="4"/>
                    <a:pt x="7" y="0"/>
                    <a:pt x="7" y="0"/>
                  </a:cubicBezTo>
                  <a:cubicBezTo>
                    <a:pt x="7" y="0"/>
                    <a:pt x="0" y="3"/>
                    <a:pt x="2" y="5"/>
                  </a:cubicBezTo>
                  <a:cubicBezTo>
                    <a:pt x="5" y="7"/>
                    <a:pt x="17" y="8"/>
                    <a:pt x="20" y="8"/>
                  </a:cubicBezTo>
                  <a:cubicBezTo>
                    <a:pt x="23" y="8"/>
                    <a:pt x="34" y="12"/>
                    <a:pt x="41" y="8"/>
                  </a:cubicBezTo>
                  <a:cubicBezTo>
                    <a:pt x="49" y="4"/>
                    <a:pt x="44" y="3"/>
                    <a:pt x="40" y="3"/>
                  </a:cubicBezTo>
                  <a:close/>
                </a:path>
              </a:pathLst>
            </a:custGeom>
            <a:solidFill>
              <a:schemeClr val="accent2"/>
            </a:solidFill>
            <a:ln w="9525">
              <a:noFill/>
            </a:ln>
          </p:spPr>
          <p:txBody>
            <a:bodyPr/>
            <a:p>
              <a:endParaRPr lang="zh-CN" altLang="en-US" sz="100"/>
            </a:p>
          </p:txBody>
        </p:sp>
        <p:sp>
          <p:nvSpPr>
            <p:cNvPr id="1253" name="Freeform 229"/>
            <p:cNvSpPr/>
            <p:nvPr userDrawn="1"/>
          </p:nvSpPr>
          <p:spPr>
            <a:xfrm>
              <a:off x="774" y="557"/>
              <a:ext cx="202" cy="54"/>
            </a:xfrm>
            <a:custGeom>
              <a:avLst/>
              <a:gdLst/>
              <a:ahLst/>
              <a:cxnLst>
                <a:cxn ang="0">
                  <a:pos x="37" y="2"/>
                </a:cxn>
                <a:cxn ang="0">
                  <a:pos x="26" y="4"/>
                </a:cxn>
                <a:cxn ang="0">
                  <a:pos x="13" y="3"/>
                </a:cxn>
                <a:cxn ang="0">
                  <a:pos x="1" y="2"/>
                </a:cxn>
                <a:cxn ang="0">
                  <a:pos x="35" y="8"/>
                </a:cxn>
                <a:cxn ang="0">
                  <a:pos x="37" y="2"/>
                </a:cxn>
              </a:cxnLst>
              <a:pathLst>
                <a:path w="40" h="11">
                  <a:moveTo>
                    <a:pt x="37" y="2"/>
                  </a:moveTo>
                  <a:cubicBezTo>
                    <a:pt x="34" y="4"/>
                    <a:pt x="30" y="4"/>
                    <a:pt x="26" y="4"/>
                  </a:cubicBezTo>
                  <a:cubicBezTo>
                    <a:pt x="23" y="4"/>
                    <a:pt x="16" y="2"/>
                    <a:pt x="13" y="3"/>
                  </a:cubicBezTo>
                  <a:cubicBezTo>
                    <a:pt x="10" y="4"/>
                    <a:pt x="1" y="2"/>
                    <a:pt x="1" y="2"/>
                  </a:cubicBezTo>
                  <a:cubicBezTo>
                    <a:pt x="0" y="11"/>
                    <a:pt x="30" y="10"/>
                    <a:pt x="35" y="8"/>
                  </a:cubicBezTo>
                  <a:cubicBezTo>
                    <a:pt x="40" y="5"/>
                    <a:pt x="40" y="0"/>
                    <a:pt x="37" y="2"/>
                  </a:cubicBezTo>
                  <a:close/>
                </a:path>
              </a:pathLst>
            </a:custGeom>
            <a:solidFill>
              <a:schemeClr val="accent2"/>
            </a:solidFill>
            <a:ln w="9525">
              <a:noFill/>
            </a:ln>
          </p:spPr>
          <p:txBody>
            <a:bodyPr/>
            <a:p>
              <a:endParaRPr lang="zh-CN" altLang="en-US" sz="100"/>
            </a:p>
          </p:txBody>
        </p:sp>
        <p:sp>
          <p:nvSpPr>
            <p:cNvPr id="1254" name="Freeform 230"/>
            <p:cNvSpPr/>
            <p:nvPr userDrawn="1"/>
          </p:nvSpPr>
          <p:spPr>
            <a:xfrm>
              <a:off x="762" y="601"/>
              <a:ext cx="209" cy="174"/>
            </a:xfrm>
            <a:custGeom>
              <a:avLst/>
              <a:gdLst/>
              <a:ahLst/>
              <a:cxnLst>
                <a:cxn ang="0">
                  <a:pos x="28" y="9"/>
                </a:cxn>
                <a:cxn ang="0">
                  <a:pos x="13" y="6"/>
                </a:cxn>
                <a:cxn ang="0">
                  <a:pos x="4" y="15"/>
                </a:cxn>
                <a:cxn ang="0">
                  <a:pos x="1" y="19"/>
                </a:cxn>
                <a:cxn ang="0">
                  <a:pos x="9" y="19"/>
                </a:cxn>
                <a:cxn ang="0">
                  <a:pos x="17" y="27"/>
                </a:cxn>
                <a:cxn ang="0">
                  <a:pos x="21" y="30"/>
                </a:cxn>
                <a:cxn ang="0">
                  <a:pos x="29" y="19"/>
                </a:cxn>
                <a:cxn ang="0">
                  <a:pos x="39" y="19"/>
                </a:cxn>
                <a:cxn ang="0">
                  <a:pos x="28" y="9"/>
                </a:cxn>
              </a:cxnLst>
              <a:pathLst>
                <a:path w="41" h="34">
                  <a:moveTo>
                    <a:pt x="28" y="9"/>
                  </a:moveTo>
                  <a:cubicBezTo>
                    <a:pt x="28" y="6"/>
                    <a:pt x="14" y="0"/>
                    <a:pt x="13" y="6"/>
                  </a:cubicBezTo>
                  <a:cubicBezTo>
                    <a:pt x="11" y="12"/>
                    <a:pt x="4" y="15"/>
                    <a:pt x="4" y="15"/>
                  </a:cubicBezTo>
                  <a:cubicBezTo>
                    <a:pt x="0" y="16"/>
                    <a:pt x="0" y="16"/>
                    <a:pt x="1" y="19"/>
                  </a:cubicBezTo>
                  <a:cubicBezTo>
                    <a:pt x="1" y="22"/>
                    <a:pt x="4" y="24"/>
                    <a:pt x="9" y="19"/>
                  </a:cubicBezTo>
                  <a:cubicBezTo>
                    <a:pt x="17" y="10"/>
                    <a:pt x="17" y="26"/>
                    <a:pt x="17" y="27"/>
                  </a:cubicBezTo>
                  <a:cubicBezTo>
                    <a:pt x="18" y="29"/>
                    <a:pt x="19" y="34"/>
                    <a:pt x="21" y="30"/>
                  </a:cubicBezTo>
                  <a:cubicBezTo>
                    <a:pt x="22" y="26"/>
                    <a:pt x="25" y="14"/>
                    <a:pt x="29" y="19"/>
                  </a:cubicBezTo>
                  <a:cubicBezTo>
                    <a:pt x="35" y="27"/>
                    <a:pt x="41" y="19"/>
                    <a:pt x="39" y="19"/>
                  </a:cubicBezTo>
                  <a:cubicBezTo>
                    <a:pt x="38" y="18"/>
                    <a:pt x="28" y="13"/>
                    <a:pt x="28" y="9"/>
                  </a:cubicBezTo>
                  <a:close/>
                </a:path>
              </a:pathLst>
            </a:custGeom>
            <a:solidFill>
              <a:schemeClr val="accent2"/>
            </a:solidFill>
            <a:ln w="9525">
              <a:noFill/>
            </a:ln>
          </p:spPr>
          <p:txBody>
            <a:bodyPr/>
            <a:p>
              <a:endParaRPr lang="zh-CN" altLang="en-US" sz="100"/>
            </a:p>
          </p:txBody>
        </p:sp>
        <p:sp>
          <p:nvSpPr>
            <p:cNvPr id="1255" name="Freeform 231"/>
            <p:cNvSpPr/>
            <p:nvPr userDrawn="1"/>
          </p:nvSpPr>
          <p:spPr>
            <a:xfrm>
              <a:off x="901" y="522"/>
              <a:ext cx="126" cy="316"/>
            </a:xfrm>
            <a:custGeom>
              <a:avLst/>
              <a:gdLst/>
              <a:ahLst/>
              <a:cxnLst>
                <a:cxn ang="0">
                  <a:pos x="22" y="2"/>
                </a:cxn>
                <a:cxn ang="0">
                  <a:pos x="18" y="17"/>
                </a:cxn>
                <a:cxn ang="0">
                  <a:pos x="7" y="20"/>
                </a:cxn>
                <a:cxn ang="0">
                  <a:pos x="7" y="23"/>
                </a:cxn>
                <a:cxn ang="0">
                  <a:pos x="17" y="34"/>
                </a:cxn>
                <a:cxn ang="0">
                  <a:pos x="12" y="45"/>
                </a:cxn>
                <a:cxn ang="0">
                  <a:pos x="0" y="55"/>
                </a:cxn>
                <a:cxn ang="0">
                  <a:pos x="5" y="58"/>
                </a:cxn>
                <a:cxn ang="0">
                  <a:pos x="16" y="62"/>
                </a:cxn>
                <a:cxn ang="0">
                  <a:pos x="23" y="57"/>
                </a:cxn>
                <a:cxn ang="0">
                  <a:pos x="25" y="14"/>
                </a:cxn>
                <a:cxn ang="0">
                  <a:pos x="25" y="2"/>
                </a:cxn>
                <a:cxn ang="0">
                  <a:pos x="22" y="2"/>
                </a:cxn>
              </a:cxnLst>
              <a:pathLst>
                <a:path w="25" h="63">
                  <a:moveTo>
                    <a:pt x="22" y="2"/>
                  </a:moveTo>
                  <a:cubicBezTo>
                    <a:pt x="22" y="2"/>
                    <a:pt x="20" y="15"/>
                    <a:pt x="18" y="17"/>
                  </a:cubicBezTo>
                  <a:cubicBezTo>
                    <a:pt x="15" y="19"/>
                    <a:pt x="10" y="20"/>
                    <a:pt x="7" y="20"/>
                  </a:cubicBezTo>
                  <a:cubicBezTo>
                    <a:pt x="4" y="19"/>
                    <a:pt x="4" y="22"/>
                    <a:pt x="7" y="23"/>
                  </a:cubicBezTo>
                  <a:cubicBezTo>
                    <a:pt x="10" y="24"/>
                    <a:pt x="17" y="29"/>
                    <a:pt x="17" y="34"/>
                  </a:cubicBezTo>
                  <a:cubicBezTo>
                    <a:pt x="17" y="40"/>
                    <a:pt x="17" y="44"/>
                    <a:pt x="12" y="45"/>
                  </a:cubicBezTo>
                  <a:cubicBezTo>
                    <a:pt x="6" y="46"/>
                    <a:pt x="0" y="47"/>
                    <a:pt x="0" y="55"/>
                  </a:cubicBezTo>
                  <a:cubicBezTo>
                    <a:pt x="0" y="55"/>
                    <a:pt x="3" y="57"/>
                    <a:pt x="5" y="58"/>
                  </a:cubicBezTo>
                  <a:cubicBezTo>
                    <a:pt x="8" y="58"/>
                    <a:pt x="14" y="61"/>
                    <a:pt x="16" y="62"/>
                  </a:cubicBezTo>
                  <a:cubicBezTo>
                    <a:pt x="18" y="63"/>
                    <a:pt x="23" y="61"/>
                    <a:pt x="23" y="57"/>
                  </a:cubicBezTo>
                  <a:cubicBezTo>
                    <a:pt x="24" y="52"/>
                    <a:pt x="24" y="20"/>
                    <a:pt x="25" y="14"/>
                  </a:cubicBezTo>
                  <a:cubicBezTo>
                    <a:pt x="25" y="9"/>
                    <a:pt x="25" y="3"/>
                    <a:pt x="25" y="2"/>
                  </a:cubicBezTo>
                  <a:cubicBezTo>
                    <a:pt x="25" y="1"/>
                    <a:pt x="22" y="0"/>
                    <a:pt x="22" y="2"/>
                  </a:cubicBezTo>
                  <a:close/>
                </a:path>
              </a:pathLst>
            </a:custGeom>
            <a:solidFill>
              <a:schemeClr val="accent2"/>
            </a:solidFill>
            <a:ln w="9525">
              <a:noFill/>
            </a:ln>
          </p:spPr>
          <p:txBody>
            <a:bodyPr/>
            <a:p>
              <a:endParaRPr lang="zh-CN" altLang="en-US" sz="100"/>
            </a:p>
          </p:txBody>
        </p:sp>
      </p:grpSp>
      <p:sp>
        <p:nvSpPr>
          <p:cNvPr id="1274" name="Rectangle 250"/>
          <p:cNvSpPr>
            <a:spLocks noGrp="1"/>
          </p:cNvSpPr>
          <p:nvPr>
            <p:ph type="dt" sz="half" idx="2"/>
          </p:nvPr>
        </p:nvSpPr>
        <p:spPr>
          <a:xfrm>
            <a:off x="298450" y="4684738"/>
            <a:ext cx="2289175" cy="357250"/>
          </a:xfrm>
          <a:prstGeom prst="rect">
            <a:avLst/>
          </a:prstGeom>
          <a:noFill/>
          <a:ln w="9525">
            <a:noFill/>
            <a:miter/>
          </a:ln>
        </p:spPr>
        <p:txBody>
          <a:bodyPr/>
          <a:lstStyle>
            <a:lvl1pPr>
              <a:defRPr sz="1050"/>
            </a:lvl1pPr>
          </a:lstStyle>
          <a:p>
            <a:pPr lvl="0" eaLnBrk="1" fontAlgn="base" hangingPunct="1"/>
            <a:endParaRPr lang="en-US" altLang="x-none" strike="noStrike" noProof="1" dirty="0"/>
          </a:p>
        </p:txBody>
      </p:sp>
      <p:sp>
        <p:nvSpPr>
          <p:cNvPr id="1275" name="Rectangle 251"/>
          <p:cNvSpPr>
            <a:spLocks noGrp="1"/>
          </p:cNvSpPr>
          <p:nvPr>
            <p:ph type="ftr" sz="quarter" idx="3"/>
          </p:nvPr>
        </p:nvSpPr>
        <p:spPr>
          <a:xfrm>
            <a:off x="3121025" y="4684738"/>
            <a:ext cx="2895600" cy="357250"/>
          </a:xfrm>
          <a:prstGeom prst="rect">
            <a:avLst/>
          </a:prstGeom>
          <a:noFill/>
          <a:ln w="9525">
            <a:noFill/>
            <a:miter/>
          </a:ln>
        </p:spPr>
        <p:txBody>
          <a:bodyPr/>
          <a:lstStyle>
            <a:lvl1pPr algn="ctr">
              <a:defRPr sz="1050"/>
            </a:lvl1pPr>
          </a:lstStyle>
          <a:p>
            <a:pPr lvl="0" eaLnBrk="1" fontAlgn="base" hangingPunct="1"/>
            <a:endParaRPr lang="en-US" altLang="x-none" strike="noStrike" noProof="1" dirty="0"/>
          </a:p>
        </p:txBody>
      </p:sp>
      <p:sp>
        <p:nvSpPr>
          <p:cNvPr id="1276" name="Rectangle 252"/>
          <p:cNvSpPr>
            <a:spLocks noGrp="1"/>
          </p:cNvSpPr>
          <p:nvPr>
            <p:ph type="sldNum" sz="quarter" idx="4"/>
          </p:nvPr>
        </p:nvSpPr>
        <p:spPr>
          <a:xfrm>
            <a:off x="6550025" y="4684738"/>
            <a:ext cx="2289175" cy="357250"/>
          </a:xfrm>
          <a:prstGeom prst="rect">
            <a:avLst/>
          </a:prstGeom>
          <a:noFill/>
          <a:ln w="9525">
            <a:noFill/>
            <a:miter/>
          </a:ln>
        </p:spPr>
        <p:txBody>
          <a:bodyPr/>
          <a:lstStyle>
            <a:lvl1pPr algn="r">
              <a:defRPr sz="1050"/>
            </a:lvl1pPr>
          </a:lstStyle>
          <a:p>
            <a:pPr lvl="0" eaLnBrk="1" fontAlgn="base" hangingPunct="1"/>
            <a:fld id="{9A0DB2DC-4C9A-4742-B13C-FB6460FD3503}" type="slidenum">
              <a:rPr lang="en-US" altLang="x-none" strike="noStrike" noProof="1" dirty="0">
                <a:latin typeface="Arial" panose="020B0604020202020204" pitchFamily="34" charset="0"/>
                <a:ea typeface="宋体" panose="02010600030101010101" pitchFamily="2" charset="-122"/>
                <a:cs typeface="+mn-ea"/>
              </a:rPr>
            </a:fld>
            <a:endParaRPr lang="en-US" altLang="x-none"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marL="0" lvl="0" indent="0" algn="ctr" defTabSz="685800" eaLnBrk="0" fontAlgn="base" latinLnBrk="0" hangingPunct="0">
        <a:spcBef>
          <a:spcPct val="0"/>
        </a:spcBef>
        <a:spcAft>
          <a:spcPct val="0"/>
        </a:spcAft>
        <a:buClr>
          <a:srgbClr val="000000"/>
        </a:buClr>
        <a:buNone/>
        <a:defRPr sz="3300" b="0" i="0" u="none" kern="1200" baseline="0">
          <a:solidFill>
            <a:schemeClr val="tx2"/>
          </a:solidFill>
          <a:latin typeface="+mj-lt"/>
          <a:ea typeface="+mj-ea"/>
          <a:cs typeface="+mj-cs"/>
        </a:defRPr>
      </a:lvl1pPr>
    </p:titleStyle>
    <p:bodyStyle>
      <a:lvl1pPr marL="257175" lvl="0" indent="-257175" algn="l" defTabSz="685800" eaLnBrk="0" fontAlgn="base" latinLnBrk="0" hangingPunct="0">
        <a:spcBef>
          <a:spcPct val="15000"/>
        </a:spcBef>
        <a:spcAft>
          <a:spcPct val="0"/>
        </a:spcAft>
        <a:buClr>
          <a:schemeClr val="hlink"/>
        </a:buClr>
        <a:buFont typeface="Wingdings" panose="05000000000000000000" pitchFamily="2" charset="2"/>
        <a:buChar char="§"/>
        <a:defRPr sz="2400" b="0" i="0" u="none" kern="1200" baseline="0">
          <a:solidFill>
            <a:schemeClr val="tx1"/>
          </a:solidFill>
          <a:latin typeface="+mn-lt"/>
          <a:ea typeface="+mn-ea"/>
          <a:cs typeface="+mn-cs"/>
        </a:defRPr>
      </a:lvl1pPr>
      <a:lvl2pPr marL="557530" lvl="1" indent="-214630" algn="l" defTabSz="685800" eaLnBrk="0" fontAlgn="base" latinLnBrk="0" hangingPunct="0">
        <a:spcBef>
          <a:spcPct val="15000"/>
        </a:spcBef>
        <a:spcAft>
          <a:spcPct val="0"/>
        </a:spcAft>
        <a:buClr>
          <a:schemeClr val="tx2"/>
        </a:buClr>
        <a:buSzPct val="85000"/>
        <a:buFont typeface="Wingdings" panose="05000000000000000000" pitchFamily="2" charset="2"/>
        <a:buChar char="Ø"/>
        <a:defRPr sz="2100" b="0" i="0" u="none" kern="1200" baseline="0">
          <a:solidFill>
            <a:schemeClr val="tx1"/>
          </a:solidFill>
          <a:latin typeface="+mn-lt"/>
          <a:ea typeface="+mn-ea"/>
          <a:cs typeface="+mn-cs"/>
        </a:defRPr>
      </a:lvl2pPr>
      <a:lvl3pPr marL="857250" lvl="2" indent="-171450" algn="l" defTabSz="685800" eaLnBrk="0" fontAlgn="base" latinLnBrk="0" hangingPunct="0">
        <a:spcBef>
          <a:spcPct val="15000"/>
        </a:spcBef>
        <a:spcAft>
          <a:spcPct val="0"/>
        </a:spcAft>
        <a:buClr>
          <a:schemeClr val="hlink"/>
        </a:buClr>
        <a:buSzPct val="95000"/>
        <a:buFont typeface="Wingdings" panose="05000000000000000000" pitchFamily="2" charset="2"/>
        <a:buChar char="¡"/>
        <a:defRPr sz="1800" b="0" i="0" u="none" kern="1200" baseline="0">
          <a:solidFill>
            <a:schemeClr val="tx1"/>
          </a:solidFill>
          <a:latin typeface="+mn-lt"/>
          <a:ea typeface="+mn-ea"/>
          <a:cs typeface="+mn-cs"/>
        </a:defRPr>
      </a:lvl3pPr>
      <a:lvl4pPr marL="1200150" lvl="3" indent="-171450" algn="l" defTabSz="685800" eaLnBrk="0" fontAlgn="base" latinLnBrk="0" hangingPunct="0">
        <a:spcBef>
          <a:spcPct val="15000"/>
        </a:spcBef>
        <a:spcAft>
          <a:spcPct val="0"/>
        </a:spcAft>
        <a:buClr>
          <a:schemeClr val="tx2"/>
        </a:buClr>
        <a:buSzPct val="90000"/>
        <a:buFont typeface="Wingdings" panose="05000000000000000000" pitchFamily="2" charset="2"/>
        <a:buChar char="Ø"/>
        <a:defRPr sz="1500" b="0" i="0" u="none" kern="1200" baseline="0">
          <a:solidFill>
            <a:schemeClr val="tx1"/>
          </a:solidFill>
          <a:latin typeface="+mn-lt"/>
          <a:ea typeface="+mn-ea"/>
          <a:cs typeface="+mn-cs"/>
        </a:defRPr>
      </a:lvl4pPr>
      <a:lvl5pPr marL="1543050" lvl="4"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5pPr>
      <a:lvl6pPr marL="1886585" lvl="5"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6pPr>
      <a:lvl7pPr marL="2229485" lvl="6"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7pPr>
      <a:lvl8pPr marL="2572385" lvl="7"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8pPr>
      <a:lvl9pPr marL="2915285" lvl="8" indent="-171450" algn="l" defTabSz="685800" eaLnBrk="0" fontAlgn="base" latinLnBrk="0" hangingPunct="0">
        <a:spcBef>
          <a:spcPct val="15000"/>
        </a:spcBef>
        <a:spcAft>
          <a:spcPct val="0"/>
        </a:spcAft>
        <a:buClr>
          <a:schemeClr val="hlink"/>
        </a:buClr>
        <a:buFont typeface="Wingdings 2" panose="05020102010507070707" pitchFamily="2" charset="2"/>
        <a:buChar char="¡"/>
        <a:defRPr sz="1500" b="0" i="0" u="none" kern="1200" baseline="0">
          <a:solidFill>
            <a:schemeClr val="tx1"/>
          </a:solidFill>
          <a:latin typeface="+mn-lt"/>
          <a:ea typeface="+mn-ea"/>
          <a:cs typeface="+mn-cs"/>
        </a:defRPr>
      </a:lvl9pPr>
    </p:bodyStyle>
    <p:otherStyle>
      <a:lvl1pPr marL="0" lvl="0" indent="0" algn="l" defTabSz="685800" eaLnBrk="0" fontAlgn="base" latinLnBrk="0" hangingPunct="0">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1pPr>
      <a:lvl2pPr marL="342900" lvl="1"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2pPr>
      <a:lvl3pPr marL="685800" lvl="2"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3pPr>
      <a:lvl4pPr marL="1028700" lvl="3"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4pPr>
      <a:lvl5pPr marL="1371600" lvl="4"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5pPr>
      <a:lvl6pPr marL="1714500" lvl="5"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6pPr>
      <a:lvl7pPr marL="2058035" lvl="6"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7pPr>
      <a:lvl8pPr marL="2400935" lvl="7"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8pPr>
      <a:lvl9pPr marL="2743835" lvl="8" indent="0" algn="l" defTabSz="685800" eaLnBrk="1" fontAlgn="base" latinLnBrk="0" hangingPunct="1">
        <a:spcBef>
          <a:spcPct val="0"/>
        </a:spcBef>
        <a:spcAft>
          <a:spcPct val="0"/>
        </a:spcAft>
        <a:buFont typeface="Arial" panose="020B0604020202020204" pitchFamily="34" charset="0"/>
        <a:buNone/>
        <a:defRPr sz="135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png"/><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6.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image" Target="../media/image11.png"/><Relationship Id="rId5" Type="http://schemas.microsoft.com/office/2007/relationships/media" Target="../media/media1.m4a"/><Relationship Id="rId4" Type="http://schemas.openxmlformats.org/officeDocument/2006/relationships/audio" Target="../media/media1.m4a"/><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3.jpeg"/><Relationship Id="rId1"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5.pn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7.png"/><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6.svg"/><Relationship Id="rId1"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9.jpeg"/><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18"/>
            <a:ext cx="9144000" cy="5143500"/>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5" name="矩形 4"/>
          <p:cNvSpPr/>
          <p:nvPr/>
        </p:nvSpPr>
        <p:spPr>
          <a:xfrm>
            <a:off x="381024" y="397248"/>
            <a:ext cx="8411162" cy="434837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203885" y="221463"/>
            <a:ext cx="8736230" cy="470120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098" name="Rounded Rectangle 4"/>
          <p:cNvSpPr/>
          <p:nvPr/>
        </p:nvSpPr>
        <p:spPr>
          <a:xfrm>
            <a:off x="665480" y="1314450"/>
            <a:ext cx="7899400" cy="2172335"/>
          </a:xfrm>
          <a:prstGeom prst="roundRect">
            <a:avLst>
              <a:gd name="adj" fmla="val 16667"/>
            </a:avLst>
          </a:prstGeom>
          <a:solidFill>
            <a:srgbClr val="9BBB59"/>
          </a:solidFill>
          <a:ln w="25400" cap="flat" cmpd="sng">
            <a:solidFill>
              <a:srgbClr val="718841"/>
            </a:solidFill>
            <a:prstDash val="solid"/>
            <a:round/>
            <a:headEnd type="none" w="med" len="med"/>
            <a:tailEnd type="none" w="med" len="med"/>
          </a:ln>
        </p:spPr>
        <p:txBody>
          <a:bodyPr anchor="ctr" anchorCtr="0"/>
          <a:p>
            <a:pPr algn="ctr" eaLnBrk="0" hangingPunct="0">
              <a:lnSpc>
                <a:spcPct val="110000"/>
              </a:lnSpc>
            </a:pPr>
            <a:r>
              <a:rPr lang="zh-CN" altLang="en-US" sz="3300" b="1">
                <a:latin typeface="楷体" panose="02010609060101010101" charset="-122"/>
                <a:ea typeface="楷体" panose="02010609060101010101" charset="-122"/>
                <a:sym typeface="Arial" panose="020B0604020202020204" pitchFamily="34" charset="0"/>
              </a:rPr>
              <a:t>第二章  读绕口令学华文</a:t>
            </a:r>
            <a:endParaRPr lang="zh-CN" altLang="en-US" sz="3300" b="1">
              <a:latin typeface="楷体" panose="02010609060101010101" charset="-122"/>
              <a:ea typeface="楷体" panose="02010609060101010101" charset="-122"/>
              <a:sym typeface="Arial" panose="020B0604020202020204" pitchFamily="34" charset="0"/>
            </a:endParaRPr>
          </a:p>
          <a:p>
            <a:pPr algn="ctr" eaLnBrk="0" hangingPunct="0">
              <a:lnSpc>
                <a:spcPct val="80000"/>
              </a:lnSpc>
            </a:pPr>
            <a:endParaRPr lang="zh-CN" altLang="en-US" sz="3300" b="1" dirty="0">
              <a:latin typeface="楷体" panose="02010609060101010101" charset="-122"/>
              <a:ea typeface="楷体" panose="02010609060101010101" charset="-122"/>
              <a:sym typeface="Arial" panose="020B0604020202020204" pitchFamily="34" charset="0"/>
            </a:endParaRPr>
          </a:p>
          <a:p>
            <a:pPr algn="ctr" eaLnBrk="0" hangingPunct="0"/>
            <a:r>
              <a:rPr lang="zh-CN" altLang="en-US" sz="2400" b="1" dirty="0">
                <a:latin typeface="Arial" panose="020B0604020202020204" pitchFamily="34" charset="0"/>
                <a:ea typeface="楷体" panose="02010609060101010101" charset="-122"/>
                <a:sym typeface="Arial" panose="020B0604020202020204" pitchFamily="34" charset="0"/>
              </a:rPr>
              <a:t>主 讲：暨南大学</a:t>
            </a:r>
            <a:r>
              <a:rPr lang="en-US" altLang="zh-CN" sz="2400" b="1" dirty="0">
                <a:latin typeface="Arial" panose="020B0604020202020204" pitchFamily="34" charset="0"/>
                <a:ea typeface="楷体" panose="02010609060101010101" charset="-122"/>
                <a:sym typeface="Arial" panose="020B0604020202020204" pitchFamily="34" charset="0"/>
              </a:rPr>
              <a:t> </a:t>
            </a:r>
            <a:r>
              <a:rPr lang="zh-CN" altLang="en-US" sz="2400" b="1" dirty="0">
                <a:latin typeface="Arial" panose="020B0604020202020204" pitchFamily="34" charset="0"/>
                <a:ea typeface="楷体" panose="02010609060101010101" charset="-122"/>
                <a:sym typeface="Arial" panose="020B0604020202020204" pitchFamily="34" charset="0"/>
              </a:rPr>
              <a:t>蔡 丽</a:t>
            </a:r>
            <a:endParaRPr lang="zh-CN" altLang="en-US" sz="2400" b="1" dirty="0">
              <a:latin typeface="Arial" panose="020B0604020202020204" pitchFamily="34" charset="0"/>
              <a:ea typeface="楷体" panose="02010609060101010101" charset="-122"/>
              <a:sym typeface="Arial" panose="020B0604020202020204" pitchFamily="34" charset="0"/>
            </a:endParaRPr>
          </a:p>
        </p:txBody>
      </p:sp>
      <p:sp>
        <p:nvSpPr>
          <p:cNvPr id="4099" name="Rounded Rectangle 4"/>
          <p:cNvSpPr/>
          <p:nvPr/>
        </p:nvSpPr>
        <p:spPr>
          <a:xfrm>
            <a:off x="5638845" y="496580"/>
            <a:ext cx="2925878" cy="495387"/>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nSpc>
                <a:spcPct val="140000"/>
              </a:lnSpc>
            </a:pPr>
            <a:r>
              <a:rPr lang="zh-CN" altLang="en-US" sz="2100">
                <a:solidFill>
                  <a:schemeClr val="bg1"/>
                </a:solidFill>
                <a:latin typeface="Arial" panose="020B0604020202020204" pitchFamily="34" charset="0"/>
                <a:ea typeface="黑体" panose="02010609060101010101" pitchFamily="2" charset="-122"/>
                <a:sym typeface="宋体" panose="02010600030101010101" pitchFamily="2" charset="-122"/>
              </a:rPr>
              <a:t>《华</a:t>
            </a:r>
            <a:r>
              <a:rPr lang="zh-CN" altLang="en-US" sz="2100">
                <a:solidFill>
                  <a:schemeClr val="bg1"/>
                </a:solidFill>
                <a:latin typeface="Arial" panose="020B0604020202020204" pitchFamily="34" charset="0"/>
                <a:ea typeface="黑体" panose="02010609060101010101" pitchFamily="2" charset="-122"/>
                <a:sym typeface="宋体" panose="02010600030101010101" pitchFamily="2" charset="-122"/>
              </a:rPr>
              <a:t>文趣味教学法》之</a:t>
            </a:r>
            <a:endParaRPr lang="zh-CN" altLang="en-US" sz="2100" b="1" dirty="0">
              <a:solidFill>
                <a:schemeClr val="bg1"/>
              </a:solidFill>
              <a:latin typeface="Arial" panose="020B0604020202020204" pitchFamily="34" charset="0"/>
              <a:ea typeface="黑体" panose="02010609060101010101" pitchFamily="2" charset="-122"/>
              <a:sym typeface="宋体" panose="02010600030101010101" pitchFamily="2" charset="-122"/>
            </a:endParaRPr>
          </a:p>
        </p:txBody>
      </p:sp>
      <p:pic>
        <p:nvPicPr>
          <p:cNvPr id="3" name="图片 2" descr="校徽（透明）"/>
          <p:cNvPicPr>
            <a:picLocks noChangeAspect="1"/>
          </p:cNvPicPr>
          <p:nvPr userDrawn="1"/>
        </p:nvPicPr>
        <p:blipFill>
          <a:blip r:embed="rId1"/>
          <a:stretch>
            <a:fillRect/>
          </a:stretch>
        </p:blipFill>
        <p:spPr>
          <a:xfrm>
            <a:off x="457200" y="438150"/>
            <a:ext cx="1917700" cy="6121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33400" y="743585"/>
            <a:ext cx="8194675" cy="3773170"/>
          </a:xfrm>
          <a:prstGeom prst="rect">
            <a:avLst/>
          </a:prstGeom>
        </p:spPr>
        <p:txBody>
          <a:bodyPr wrap="square">
            <a:noAutofit/>
          </a:bodyPr>
          <a:p>
            <a:pPr marL="0" indent="0" algn="just" defTabSz="266700">
              <a:lnSpc>
                <a:spcPts val="2000"/>
              </a:lnSpc>
              <a:spcBef>
                <a:spcPct val="0"/>
              </a:spcBef>
              <a:spcAft>
                <a:spcPct val="0"/>
              </a:spcAft>
            </a:pPr>
            <a:r>
              <a:rPr lang="zh-CN" altLang="en-US" sz="1600" b="1">
                <a:solidFill>
                  <a:srgbClr val="000000"/>
                </a:solidFill>
                <a:latin typeface="黑体" panose="02010609060101010101" pitchFamily="2" charset="-122"/>
                <a:ea typeface="黑体" panose="02010609060101010101" pitchFamily="2" charset="-122"/>
              </a:rPr>
              <a:t>本章学习要点：</a:t>
            </a:r>
            <a:endParaRPr lang="zh-CN" altLang="en-US" sz="1600" b="1">
              <a:solidFill>
                <a:srgbClr val="000000"/>
              </a:solidFill>
              <a:latin typeface="黑体" panose="02010609060101010101" pitchFamily="2" charset="-122"/>
              <a:ea typeface="黑体" panose="02010609060101010101" pitchFamily="2"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1.</a:t>
            </a:r>
            <a:r>
              <a:rPr lang="zh-CN" altLang="en-US" sz="1600">
                <a:solidFill>
                  <a:srgbClr val="000000"/>
                </a:solidFill>
                <a:latin typeface="仿宋" panose="02010609060101010101" charset="-122"/>
                <a:ea typeface="仿宋" panose="02010609060101010101" charset="-122"/>
              </a:rPr>
              <a:t>绕口令在华文学习中的作用与选用目标。</a:t>
            </a:r>
            <a:endParaRPr lang="zh-CN" altLang="en-US" sz="1600">
              <a:solidFill>
                <a:srgbClr val="000000"/>
              </a:solidFill>
              <a:latin typeface="仿宋" panose="02010609060101010101" charset="-122"/>
              <a:ea typeface="仿宋" panose="02010609060101010101"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2.</a:t>
            </a:r>
            <a:r>
              <a:rPr lang="zh-CN" altLang="en-US" sz="1600">
                <a:solidFill>
                  <a:srgbClr val="000000"/>
                </a:solidFill>
                <a:latin typeface="仿宋" panose="02010609060101010101" charset="-122"/>
                <a:ea typeface="仿宋" panose="02010609060101010101" charset="-122"/>
              </a:rPr>
              <a:t>在华文教学中选用绕口令的原则与方法。</a:t>
            </a:r>
            <a:endParaRPr lang="zh-CN" altLang="en-US" sz="1600">
              <a:solidFill>
                <a:srgbClr val="000000"/>
              </a:solidFill>
              <a:latin typeface="仿宋" panose="02010609060101010101" charset="-122"/>
              <a:ea typeface="仿宋" panose="02010609060101010101"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3.</a:t>
            </a:r>
            <a:r>
              <a:rPr lang="zh-CN" altLang="en-US" sz="1600">
                <a:solidFill>
                  <a:srgbClr val="000000"/>
                </a:solidFill>
                <a:latin typeface="仿宋" panose="02010609060101010101" charset="-122"/>
                <a:ea typeface="仿宋" panose="02010609060101010101" charset="-122"/>
              </a:rPr>
              <a:t>绕口令教学过程中应注意的问题。</a:t>
            </a:r>
            <a:endParaRPr lang="zh-CN" altLang="en-US" sz="1600">
              <a:solidFill>
                <a:srgbClr val="000000"/>
              </a:solidFill>
              <a:latin typeface="仿宋" panose="02010609060101010101" charset="-122"/>
              <a:ea typeface="仿宋" panose="02010609060101010101"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4.</a:t>
            </a:r>
            <a:r>
              <a:rPr lang="zh-CN" altLang="en-US" sz="1600">
                <a:solidFill>
                  <a:srgbClr val="000000"/>
                </a:solidFill>
                <a:latin typeface="仿宋" panose="02010609060101010101" charset="-122"/>
                <a:ea typeface="仿宋" panose="02010609060101010101" charset="-122"/>
              </a:rPr>
              <a:t>趣味绕口令活动设计。</a:t>
            </a:r>
            <a:endParaRPr lang="zh-CN" altLang="en-US" sz="1600">
              <a:solidFill>
                <a:srgbClr val="000000"/>
              </a:solidFill>
              <a:latin typeface="仿宋" panose="02010609060101010101" charset="-122"/>
              <a:ea typeface="仿宋" panose="02010609060101010101" charset="-122"/>
            </a:endParaRPr>
          </a:p>
          <a:p>
            <a:pPr marL="0" indent="278130" algn="just" defTabSz="266700">
              <a:lnSpc>
                <a:spcPct val="150000"/>
              </a:lnSpc>
              <a:spcBef>
                <a:spcPct val="0"/>
              </a:spcBef>
              <a:spcAft>
                <a:spcPct val="0"/>
              </a:spcAft>
            </a:pPr>
            <a:endParaRPr lang="zh-CN" altLang="en-US" sz="1600">
              <a:solidFill>
                <a:srgbClr val="000000"/>
              </a:solidFill>
              <a:latin typeface="仿宋" panose="02010609060101010101" charset="-122"/>
              <a:ea typeface="仿宋" panose="02010609060101010101" charset="-122"/>
            </a:endParaRPr>
          </a:p>
          <a:p>
            <a:pPr marL="0" indent="0" algn="just" defTabSz="266700">
              <a:lnSpc>
                <a:spcPts val="2000"/>
              </a:lnSpc>
              <a:spcBef>
                <a:spcPct val="0"/>
              </a:spcBef>
              <a:spcAft>
                <a:spcPct val="0"/>
              </a:spcAft>
            </a:pPr>
            <a:r>
              <a:rPr lang="zh-CN" altLang="en-US" sz="1600" b="1">
                <a:solidFill>
                  <a:srgbClr val="000000"/>
                </a:solidFill>
                <a:latin typeface="黑体" panose="02010609060101010101" pitchFamily="2" charset="-122"/>
                <a:ea typeface="黑体" panose="02010609060101010101" pitchFamily="2" charset="-122"/>
              </a:rPr>
              <a:t>本章学习目标：</a:t>
            </a:r>
            <a:endParaRPr lang="zh-CN" altLang="en-US" sz="1600" b="1">
              <a:solidFill>
                <a:srgbClr val="000000"/>
              </a:solidFill>
              <a:latin typeface="黑体" panose="02010609060101010101" pitchFamily="2" charset="-122"/>
              <a:ea typeface="黑体" panose="02010609060101010101" pitchFamily="2"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1.</a:t>
            </a:r>
            <a:r>
              <a:rPr lang="zh-CN" altLang="en-US" sz="1600">
                <a:solidFill>
                  <a:srgbClr val="000000"/>
                </a:solidFill>
                <a:latin typeface="仿宋" panose="02010609060101010101" charset="-122"/>
                <a:ea typeface="仿宋" panose="02010609060101010101" charset="-122"/>
              </a:rPr>
              <a:t>掌握读绕口令学华文这一趣味教学法的活动目标、活动过程及活动中应注意的问题。</a:t>
            </a:r>
            <a:endParaRPr lang="zh-CN" altLang="en-US" sz="1600">
              <a:solidFill>
                <a:srgbClr val="000000"/>
              </a:solidFill>
              <a:latin typeface="仿宋" panose="02010609060101010101" charset="-122"/>
              <a:ea typeface="仿宋" panose="02010609060101010101"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2.</a:t>
            </a:r>
            <a:r>
              <a:rPr lang="zh-CN" altLang="en-US" sz="1600">
                <a:solidFill>
                  <a:srgbClr val="000000"/>
                </a:solidFill>
                <a:latin typeface="仿宋" panose="02010609060101010101" charset="-122"/>
                <a:ea typeface="仿宋" panose="02010609060101010101" charset="-122"/>
              </a:rPr>
              <a:t>能结合特定语音训练目标有针对性地选用绕口令进行讲练指导。</a:t>
            </a:r>
            <a:endParaRPr lang="zh-CN" altLang="en-US" sz="1600">
              <a:solidFill>
                <a:srgbClr val="000000"/>
              </a:solidFill>
              <a:latin typeface="仿宋" panose="02010609060101010101" charset="-122"/>
              <a:ea typeface="仿宋" panose="02010609060101010101" charset="-122"/>
            </a:endParaRPr>
          </a:p>
          <a:p>
            <a:pPr marL="0" indent="278130" algn="just" defTabSz="266700">
              <a:lnSpc>
                <a:spcPct val="150000"/>
              </a:lnSpc>
              <a:spcBef>
                <a:spcPct val="0"/>
              </a:spcBef>
              <a:spcAft>
                <a:spcPct val="0"/>
              </a:spcAft>
            </a:pPr>
            <a:r>
              <a:rPr lang="en-US" altLang="zh-CN" sz="1600">
                <a:solidFill>
                  <a:srgbClr val="000000"/>
                </a:solidFill>
                <a:latin typeface="仿宋" panose="02010609060101010101" charset="-122"/>
                <a:ea typeface="仿宋" panose="02010609060101010101" charset="-122"/>
              </a:rPr>
              <a:t>3.</a:t>
            </a:r>
            <a:r>
              <a:rPr lang="zh-CN" altLang="en-US" sz="1600">
                <a:solidFill>
                  <a:srgbClr val="000000"/>
                </a:solidFill>
                <a:latin typeface="仿宋" panose="02010609060101010101" charset="-122"/>
                <a:ea typeface="仿宋" panose="02010609060101010101" charset="-122"/>
              </a:rPr>
              <a:t>能根据教学对象的特点设计绕口令教学过程，组织恰当的课堂操练活动。</a:t>
            </a:r>
            <a:endParaRPr lang="zh-CN" altLang="en-US" sz="1600">
              <a:solidFill>
                <a:srgbClr val="000000"/>
              </a:solidFill>
              <a:latin typeface="仿宋" panose="02010609060101010101" charset="-122"/>
              <a:ea typeface="仿宋"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18"/>
            <a:ext cx="9144000" cy="5143500"/>
          </a:xfrm>
          <a:prstGeom prst="rect">
            <a:avLst/>
          </a:prstGeom>
          <a:solidFill>
            <a:srgbClr val="AFCABB"/>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6499A5"/>
              </a:solidFill>
              <a:effectLst/>
              <a:uLnTx/>
              <a:uFillTx/>
              <a:latin typeface="等线" panose="02010600030101010101" charset="-122"/>
              <a:ea typeface="等线" panose="02010600030101010101" charset="-122"/>
              <a:cs typeface="+mn-cs"/>
            </a:endParaRPr>
          </a:p>
        </p:txBody>
      </p:sp>
      <p:sp>
        <p:nvSpPr>
          <p:cNvPr id="5" name="矩形 4"/>
          <p:cNvSpPr/>
          <p:nvPr/>
        </p:nvSpPr>
        <p:spPr>
          <a:xfrm>
            <a:off x="381024" y="397248"/>
            <a:ext cx="8411162" cy="434837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203885" y="221463"/>
            <a:ext cx="8736230" cy="4701209"/>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098" name="Rounded Rectangle 4"/>
          <p:cNvSpPr/>
          <p:nvPr/>
        </p:nvSpPr>
        <p:spPr>
          <a:xfrm>
            <a:off x="665480" y="1314450"/>
            <a:ext cx="7899400" cy="2172335"/>
          </a:xfrm>
          <a:prstGeom prst="roundRect">
            <a:avLst>
              <a:gd name="adj" fmla="val 16667"/>
            </a:avLst>
          </a:prstGeom>
          <a:solidFill>
            <a:srgbClr val="9BBB59"/>
          </a:solidFill>
          <a:ln w="25400" cap="flat" cmpd="sng">
            <a:solidFill>
              <a:srgbClr val="718841"/>
            </a:solidFill>
            <a:prstDash val="solid"/>
            <a:round/>
            <a:headEnd type="none" w="med" len="med"/>
            <a:tailEnd type="none" w="med" len="med"/>
          </a:ln>
        </p:spPr>
        <p:txBody>
          <a:bodyPr anchor="ctr" anchorCtr="0"/>
          <a:p>
            <a:pPr algn="ctr" eaLnBrk="0" hangingPunct="0"/>
            <a:r>
              <a:rPr lang="zh-CN" altLang="en-US" sz="2800" b="1" dirty="0">
                <a:solidFill>
                  <a:srgbClr val="000000"/>
                </a:solidFill>
                <a:latin typeface="楷体" panose="02010609060101010101" charset="-122"/>
                <a:ea typeface="楷体" panose="02010609060101010101" charset="-122"/>
              </a:rPr>
              <a:t>第一节</a:t>
            </a:r>
            <a:r>
              <a:rPr lang="en-US" altLang="zh-CN" sz="2800" b="1" dirty="0">
                <a:solidFill>
                  <a:srgbClr val="000000"/>
                </a:solidFill>
                <a:latin typeface="楷体" panose="02010609060101010101" charset="-122"/>
                <a:ea typeface="楷体" panose="02010609060101010101" charset="-122"/>
              </a:rPr>
              <a:t> </a:t>
            </a:r>
            <a:r>
              <a:rPr lang="zh-CN" altLang="en-US" sz="2800" b="1" dirty="0">
                <a:solidFill>
                  <a:srgbClr val="000000"/>
                </a:solidFill>
                <a:latin typeface="楷体" panose="02010609060101010101" charset="-122"/>
                <a:ea typeface="楷体" panose="02010609060101010101" charset="-122"/>
              </a:rPr>
              <a:t>绕口令在华文学习中的作用与选用目标</a:t>
            </a:r>
            <a:endParaRPr lang="zh-CN" altLang="en-US" sz="2400" b="1" dirty="0">
              <a:latin typeface="Arial" panose="020B0604020202020204" pitchFamily="34" charset="0"/>
              <a:ea typeface="楷体" panose="02010609060101010101" charset="-122"/>
              <a:sym typeface="Arial" panose="020B0604020202020204" pitchFamily="34" charset="0"/>
            </a:endParaRPr>
          </a:p>
        </p:txBody>
      </p:sp>
      <p:pic>
        <p:nvPicPr>
          <p:cNvPr id="3" name="图片 2" descr="校徽（透明）"/>
          <p:cNvPicPr>
            <a:picLocks noChangeAspect="1"/>
          </p:cNvPicPr>
          <p:nvPr userDrawn="1"/>
        </p:nvPicPr>
        <p:blipFill>
          <a:blip r:embed="rId1"/>
          <a:stretch>
            <a:fillRect/>
          </a:stretch>
        </p:blipFill>
        <p:spPr>
          <a:xfrm>
            <a:off x="457200" y="438150"/>
            <a:ext cx="1917700" cy="6121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5" name="Rectangle 3"/>
          <p:cNvSpPr>
            <a:spLocks noGrp="1" noRot="1"/>
          </p:cNvSpPr>
          <p:nvPr>
            <p:ph type="body" idx="4294967295"/>
          </p:nvPr>
        </p:nvSpPr>
        <p:spPr>
          <a:xfrm>
            <a:off x="762000" y="1504950"/>
            <a:ext cx="7764145" cy="2386330"/>
          </a:xfrm>
        </p:spPr>
        <p:txBody>
          <a:bodyPr wrap="square" anchor="t" anchorCtr="0"/>
          <a:p>
            <a:pPr marL="0" indent="0" eaLnBrk="1" hangingPunct="1">
              <a:lnSpc>
                <a:spcPct val="140000"/>
              </a:lnSpc>
              <a:buNone/>
            </a:pPr>
            <a:r>
              <a:rPr lang="zh-CN" altLang="en-US" sz="2100">
                <a:latin typeface="楷体_GB2312" panose="02010609030101010101" pitchFamily="1" charset="-122"/>
                <a:ea typeface="楷体_GB2312" panose="02010609030101010101" pitchFamily="1" charset="-122"/>
              </a:rPr>
              <a:t>   </a:t>
            </a:r>
            <a:r>
              <a:rPr lang="zh-CN" altLang="en-US" sz="2100" b="1">
                <a:latin typeface="楷体" panose="02010609060101010101" charset="-122"/>
                <a:ea typeface="楷体" panose="02010609060101010101" charset="-122"/>
              </a:rPr>
              <a:t> 绕口令是利用声母、韵母或声调等方面容易混淆的字、词编成的一种绕口的小令。由于存在大量的读音相近的字、词，说快了，读音就容易发生错误，因此，也叫</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拗口令</a:t>
            </a:r>
            <a:r>
              <a:rPr lang="en-US" altLang="zh-CN" sz="2100" b="1">
                <a:latin typeface="楷体" panose="02010609060101010101" charset="-122"/>
                <a:ea typeface="楷体" panose="02010609060101010101" charset="-122"/>
              </a:rPr>
              <a:t>”</a:t>
            </a:r>
            <a:r>
              <a:rPr lang="zh-CN" altLang="en-US" sz="2100" b="1">
                <a:latin typeface="楷体" panose="02010609060101010101" charset="-122"/>
                <a:ea typeface="楷体" panose="02010609060101010101" charset="-122"/>
              </a:rPr>
              <a:t>。绕口令是一种比较独特的语言艺术形式</a:t>
            </a:r>
            <a:r>
              <a:rPr lang="zh-CN" altLang="en-US" sz="2100" b="1">
                <a:latin typeface="楷体" panose="02010609060101010101" charset="-122"/>
                <a:ea typeface="楷体" panose="02010609060101010101" charset="-122"/>
              </a:rPr>
              <a:t>。</a:t>
            </a:r>
            <a:endParaRPr lang="zh-CN" altLang="en-US" sz="2100" b="1">
              <a:latin typeface="楷体" panose="02010609060101010101" charset="-122"/>
              <a:ea typeface="楷体" panose="02010609060101010101" charset="-122"/>
            </a:endParaRPr>
          </a:p>
          <a:p>
            <a:pPr marL="0" indent="0" eaLnBrk="1" hangingPunct="1">
              <a:lnSpc>
                <a:spcPct val="140000"/>
              </a:lnSpc>
              <a:buNone/>
            </a:pPr>
            <a:r>
              <a:rPr lang="zh-CN" altLang="en-US" sz="2100" b="1">
                <a:latin typeface="楷体" panose="02010609060101010101" charset="-122"/>
                <a:ea typeface="楷体" panose="02010609060101010101" charset="-122"/>
              </a:rPr>
              <a:t>    读绕口令是一种有趣又有益的语言练习活动。绕口令在语言教学中常常被用来训练</a:t>
            </a:r>
            <a:r>
              <a:rPr lang="zh-CN" altLang="en-US" sz="2100" b="1">
                <a:solidFill>
                  <a:schemeClr val="hlink"/>
                </a:solidFill>
                <a:latin typeface="楷体" panose="02010609060101010101" charset="-122"/>
                <a:ea typeface="楷体" panose="02010609060101010101" charset="-122"/>
              </a:rPr>
              <a:t>发音的准确性</a:t>
            </a:r>
            <a:r>
              <a:rPr lang="zh-CN" altLang="en-US" sz="2100" b="1">
                <a:latin typeface="楷体" panose="02010609060101010101" charset="-122"/>
                <a:ea typeface="楷体" panose="02010609060101010101" charset="-122"/>
              </a:rPr>
              <a:t>、</a:t>
            </a:r>
            <a:r>
              <a:rPr lang="zh-CN" altLang="en-US" sz="2100" b="1">
                <a:solidFill>
                  <a:schemeClr val="hlink"/>
                </a:solidFill>
                <a:latin typeface="楷体" panose="02010609060101010101" charset="-122"/>
                <a:ea typeface="楷体" panose="02010609060101010101" charset="-122"/>
              </a:rPr>
              <a:t>流利性</a:t>
            </a:r>
            <a:r>
              <a:rPr lang="zh-CN" altLang="en-US" sz="2100" b="1">
                <a:latin typeface="楷体" panose="02010609060101010101" charset="-122"/>
                <a:ea typeface="楷体" panose="02010609060101010101" charset="-122"/>
              </a:rPr>
              <a:t>以及</a:t>
            </a:r>
            <a:r>
              <a:rPr lang="zh-CN" altLang="en-US" sz="2100" b="1">
                <a:solidFill>
                  <a:schemeClr val="hlink"/>
                </a:solidFill>
                <a:latin typeface="楷体" panose="02010609060101010101" charset="-122"/>
                <a:ea typeface="楷体" panose="02010609060101010101" charset="-122"/>
              </a:rPr>
              <a:t>发音器官的灵活性</a:t>
            </a:r>
            <a:r>
              <a:rPr lang="zh-CN" altLang="en-US" sz="2100" b="1">
                <a:latin typeface="楷体" panose="02010609060101010101" charset="-122"/>
                <a:ea typeface="楷体" panose="02010609060101010101" charset="-122"/>
              </a:rPr>
              <a:t>。</a:t>
            </a:r>
            <a:r>
              <a:rPr lang="zh-CN" altLang="en-US" b="1">
                <a:latin typeface="楷体" panose="02010609060101010101" charset="-122"/>
                <a:ea typeface="楷体" panose="02010609060101010101" charset="-122"/>
              </a:rPr>
              <a:t> </a:t>
            </a:r>
            <a:endParaRPr lang="zh-CN" altLang="en-US" b="1">
              <a:latin typeface="楷体" panose="02010609060101010101" charset="-122"/>
              <a:ea typeface="楷体" panose="02010609060101010101" charset="-122"/>
            </a:endParaRPr>
          </a:p>
        </p:txBody>
      </p:sp>
      <p:sp>
        <p:nvSpPr>
          <p:cNvPr id="5123" name="Rounded Rectangle 4"/>
          <p:cNvSpPr/>
          <p:nvPr/>
        </p:nvSpPr>
        <p:spPr>
          <a:xfrm>
            <a:off x="1676505" y="666810"/>
            <a:ext cx="6150654" cy="664485"/>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gn="ctr">
              <a:lnSpc>
                <a:spcPct val="140000"/>
              </a:lnSpc>
            </a:pPr>
            <a:r>
              <a:rPr lang="zh-CN" altLang="en-US" sz="2400">
                <a:solidFill>
                  <a:schemeClr val="bg1"/>
                </a:solidFill>
                <a:latin typeface="Arial" panose="020B0604020202020204" pitchFamily="34" charset="0"/>
                <a:ea typeface="黑体" panose="02010609060101010101" pitchFamily="2" charset="-122"/>
                <a:sym typeface="Arial" panose="020B0604020202020204" pitchFamily="34" charset="0"/>
              </a:rPr>
              <a:t>一、绕口令在华文学习中的作用</a:t>
            </a:r>
            <a:endParaRPr lang="zh-CN" altLang="en-US" sz="2400" b="1" dirty="0">
              <a:solidFill>
                <a:schemeClr val="bg1"/>
              </a:solidFill>
              <a:latin typeface="Arial" panose="020B0604020202020204" pitchFamily="34" charset="0"/>
              <a:ea typeface="黑体" panose="02010609060101010101" pitchFamily="2"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9" name="内容占位符 4098"/>
          <p:cNvSpPr>
            <a:spLocks noGrp="1" noRot="1"/>
          </p:cNvSpPr>
          <p:nvPr>
            <p:ph idx="1"/>
          </p:nvPr>
        </p:nvSpPr>
        <p:spPr>
          <a:xfrm>
            <a:off x="457200" y="884555"/>
            <a:ext cx="8052435" cy="3375025"/>
          </a:xfrm>
        </p:spPr>
        <p:txBody>
          <a:bodyPr anchor="t" anchorCtr="0"/>
          <a:p>
            <a:pPr marL="0" indent="0">
              <a:lnSpc>
                <a:spcPct val="150000"/>
              </a:lnSpc>
              <a:buNone/>
            </a:pPr>
            <a:r>
              <a:rPr lang="en-US" altLang="zh-CN" sz="2000" b="1">
                <a:latin typeface="楷体" panose="02010609060101010101" charset="-122"/>
                <a:ea typeface="楷体" panose="02010609060101010101" charset="-122"/>
              </a:rPr>
              <a:t>    </a:t>
            </a:r>
            <a:r>
              <a:rPr lang="zh-CN" altLang="en-US" sz="2000" b="1">
                <a:latin typeface="楷体" panose="02010609060101010101" charset="-122"/>
                <a:ea typeface="楷体" panose="02010609060101010101" charset="-122"/>
              </a:rPr>
              <a:t>无论是汉语作为母语的语文教学，还是汉语作为第二语言的教学中，均不乏利用绕口令进行语音训练的例子。</a:t>
            </a:r>
            <a:endParaRPr lang="zh-CN" altLang="en-US" sz="2000" b="1">
              <a:latin typeface="楷体" panose="02010609060101010101" charset="-122"/>
              <a:ea typeface="楷体" panose="02010609060101010101" charset="-122"/>
            </a:endParaRPr>
          </a:p>
          <a:p>
            <a:pPr marL="0" indent="0">
              <a:lnSpc>
                <a:spcPct val="150000"/>
              </a:lnSpc>
              <a:buNone/>
            </a:pPr>
            <a:r>
              <a:rPr lang="zh-CN" altLang="en-US" sz="2000" b="1">
                <a:latin typeface="楷体" panose="02010609060101010101" charset="-122"/>
                <a:ea typeface="楷体" panose="02010609060101010101" charset="-122"/>
              </a:rPr>
              <a:t>    </a:t>
            </a:r>
            <a:r>
              <a:rPr lang="zh-CN" altLang="zh-CN" sz="2000" b="1">
                <a:latin typeface="楷体" panose="02010609060101010101" charset="-122"/>
                <a:ea typeface="楷体" panose="02010609060101010101" charset="-122"/>
              </a:rPr>
              <a:t>例如，面向海外中文学校编写的《中文》（小学版）教材，在主课本的部分阅读课文、课堂练习中编入了绕口令。面向海外中文学校编写的《华文》（小学版）教材，在主课本的“长知识”版块中编入了绕口令。新加坡小学华文教材《小学华文》“读一读”板块、《欢乐伙伴》中“拼音城堡”板块也编入了一些绕口令。</a:t>
            </a:r>
            <a:endParaRPr lang="zh-CN" altLang="zh-CN" sz="20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9">
                                            <p:txEl>
                                              <p:charRg st="0" end="53"/>
                                            </p:txEl>
                                          </p:spTgt>
                                        </p:tgtEl>
                                        <p:attrNameLst>
                                          <p:attrName>style.visibility</p:attrName>
                                        </p:attrNameLst>
                                      </p:cBhvr>
                                      <p:to>
                                        <p:strVal val="visible"/>
                                      </p:to>
                                    </p:set>
                                    <p:animEffect transition="in" filter="wipe(down)">
                                      <p:cBhvr>
                                        <p:cTn id="7" dur="500"/>
                                        <p:tgtEl>
                                          <p:spTgt spid="4099">
                                            <p:txEl>
                                              <p:charRg st="0" end="5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99">
                                            <p:txEl>
                                              <p:charRg st="53" end="232"/>
                                            </p:txEl>
                                          </p:spTgt>
                                        </p:tgtEl>
                                        <p:attrNameLst>
                                          <p:attrName>style.visibility</p:attrName>
                                        </p:attrNameLst>
                                      </p:cBhvr>
                                      <p:to>
                                        <p:strVal val="visible"/>
                                      </p:to>
                                    </p:set>
                                    <p:animEffect transition="in" filter="wipe(down)">
                                      <p:cBhvr>
                                        <p:cTn id="12" dur="500"/>
                                        <p:tgtEl>
                                          <p:spTgt spid="4099">
                                            <p:txEl>
                                              <p:charRg st="53" end="23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内容占位符 3"/>
          <p:cNvPicPr>
            <a:picLocks noGrp="1" noRot="1" noChangeAspect="1"/>
          </p:cNvPicPr>
          <p:nvPr>
            <p:ph idx="1"/>
          </p:nvPr>
        </p:nvPicPr>
        <p:blipFill>
          <a:blip r:embed="rId1"/>
          <a:stretch>
            <a:fillRect/>
          </a:stretch>
        </p:blipFill>
        <p:spPr>
          <a:xfrm>
            <a:off x="2971746" y="612180"/>
            <a:ext cx="3401020" cy="3920223"/>
          </a:xfrm>
        </p:spPr>
      </p:pic>
      <p:sp>
        <p:nvSpPr>
          <p:cNvPr id="7171" name="文本框 99"/>
          <p:cNvSpPr txBox="1"/>
          <p:nvPr/>
        </p:nvSpPr>
        <p:spPr>
          <a:xfrm>
            <a:off x="2819098" y="4629551"/>
            <a:ext cx="3810667" cy="252730"/>
          </a:xfrm>
          <a:prstGeom prst="rect">
            <a:avLst/>
          </a:prstGeom>
          <a:noFill/>
          <a:ln w="9525">
            <a:noFill/>
          </a:ln>
        </p:spPr>
        <p:txBody>
          <a:bodyPr anchor="t" anchorCtr="0">
            <a:spAutoFit/>
          </a:bodyPr>
          <a:p>
            <a:pPr algn="ctr"/>
            <a:r>
              <a:rPr lang="zh-CN" altLang="zh-CN" sz="1050" b="1">
                <a:solidFill>
                  <a:srgbClr val="000000"/>
                </a:solidFill>
                <a:latin typeface="楷体_GB2312" panose="02010609030101010101" pitchFamily="1" charset="-122"/>
                <a:ea typeface="宋体" panose="02010600030101010101" pitchFamily="2" charset="-122"/>
              </a:rPr>
              <a:t>《语文》一年级下册语文园地（四）</a:t>
            </a:r>
            <a:endParaRPr lang="zh-CN" altLang="zh-CN" sz="1050" b="1">
              <a:solidFill>
                <a:srgbClr val="000000"/>
              </a:solidFill>
              <a:latin typeface="楷体_GB2312" panose="02010609030101010101" pitchFamily="1"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内容占位符 3"/>
          <p:cNvPicPr>
            <a:picLocks noGrp="1" noRot="1" noChangeAspect="1"/>
          </p:cNvPicPr>
          <p:nvPr>
            <p:ph idx="1"/>
          </p:nvPr>
        </p:nvPicPr>
        <p:blipFill>
          <a:blip r:embed="rId1"/>
          <a:stretch>
            <a:fillRect/>
          </a:stretch>
        </p:blipFill>
        <p:spPr>
          <a:xfrm>
            <a:off x="2819400" y="613410"/>
            <a:ext cx="3272155" cy="3916680"/>
          </a:xfrm>
        </p:spPr>
      </p:pic>
      <p:sp>
        <p:nvSpPr>
          <p:cNvPr id="8195" name="文本框 99"/>
          <p:cNvSpPr txBox="1"/>
          <p:nvPr/>
        </p:nvSpPr>
        <p:spPr>
          <a:xfrm>
            <a:off x="2514871" y="4629921"/>
            <a:ext cx="3810667" cy="252730"/>
          </a:xfrm>
          <a:prstGeom prst="rect">
            <a:avLst/>
          </a:prstGeom>
          <a:noFill/>
          <a:ln w="9525">
            <a:noFill/>
          </a:ln>
        </p:spPr>
        <p:txBody>
          <a:bodyPr anchor="t" anchorCtr="0">
            <a:spAutoFit/>
          </a:bodyPr>
          <a:p>
            <a:pPr algn="ctr"/>
            <a:r>
              <a:rPr lang="zh-CN" altLang="zh-CN" sz="1050" b="1">
                <a:solidFill>
                  <a:srgbClr val="000000"/>
                </a:solidFill>
                <a:latin typeface="楷体_GB2312" panose="02010609030101010101" pitchFamily="1" charset="-122"/>
                <a:ea typeface="宋体" panose="02010600030101010101" pitchFamily="2" charset="-122"/>
              </a:rPr>
              <a:t>《中文》第二册第</a:t>
            </a:r>
            <a:r>
              <a:rPr lang="en-US" altLang="zh-CN" sz="1050" b="1">
                <a:solidFill>
                  <a:srgbClr val="000000"/>
                </a:solidFill>
                <a:latin typeface="楷体_GB2312" panose="02010609030101010101" pitchFamily="1" charset="-122"/>
                <a:ea typeface="宋体" panose="02010600030101010101" pitchFamily="2" charset="-122"/>
              </a:rPr>
              <a:t>6</a:t>
            </a:r>
            <a:r>
              <a:rPr lang="zh-CN" altLang="zh-CN" sz="1050" b="1">
                <a:solidFill>
                  <a:srgbClr val="000000"/>
                </a:solidFill>
                <a:latin typeface="楷体_GB2312" panose="02010609030101010101" pitchFamily="1" charset="-122"/>
                <a:ea typeface="宋体" panose="02010600030101010101" pitchFamily="2" charset="-122"/>
              </a:rPr>
              <a:t>课阅读课文</a:t>
            </a:r>
            <a:endParaRPr lang="zh-CN" altLang="en-US" sz="1050" b="1">
              <a:latin typeface="Arial" panose="020B0604020202020204" pitchFamily="34" charset="0"/>
              <a:ea typeface="宋体" panose="02010600030101010101" pitchFamily="2" charset="-122"/>
            </a:endParaRPr>
          </a:p>
        </p:txBody>
      </p:sp>
      <p:pic>
        <p:nvPicPr>
          <p:cNvPr id="3" name="内容占位符 4"/>
          <p:cNvPicPr>
            <a:picLocks noGrp="1" noRot="1" noChangeAspect="1"/>
          </p:cNvPicPr>
          <p:nvPr/>
        </p:nvPicPr>
        <p:blipFill>
          <a:blip r:embed="rId2"/>
          <a:stretch>
            <a:fillRect/>
          </a:stretch>
        </p:blipFill>
        <p:spPr>
          <a:xfrm>
            <a:off x="5029200" y="743585"/>
            <a:ext cx="3270885" cy="17716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内容占位符 4"/>
          <p:cNvPicPr>
            <a:picLocks noGrp="1" noRot="1" noChangeAspect="1"/>
          </p:cNvPicPr>
          <p:nvPr>
            <p:ph idx="1"/>
          </p:nvPr>
        </p:nvPicPr>
        <p:blipFill>
          <a:blip r:embed="rId1"/>
          <a:stretch>
            <a:fillRect/>
          </a:stretch>
        </p:blipFill>
        <p:spPr>
          <a:xfrm>
            <a:off x="4190725" y="210185"/>
            <a:ext cx="4796676" cy="2598398"/>
          </a:xfrm>
        </p:spPr>
      </p:pic>
      <p:pic>
        <p:nvPicPr>
          <p:cNvPr id="9219" name="图片 3"/>
          <p:cNvPicPr>
            <a:picLocks noChangeAspect="1"/>
          </p:cNvPicPr>
          <p:nvPr/>
        </p:nvPicPr>
        <p:blipFill>
          <a:blip r:embed="rId2"/>
          <a:stretch>
            <a:fillRect/>
          </a:stretch>
        </p:blipFill>
        <p:spPr>
          <a:xfrm>
            <a:off x="449580" y="2572385"/>
            <a:ext cx="5198110" cy="2221865"/>
          </a:xfrm>
          <a:prstGeom prst="rect">
            <a:avLst/>
          </a:prstGeom>
          <a:noFill/>
          <a:ln w="9525">
            <a:noFill/>
          </a:ln>
        </p:spPr>
      </p:pic>
      <p:sp>
        <p:nvSpPr>
          <p:cNvPr id="9220" name="文本框 99"/>
          <p:cNvSpPr txBox="1"/>
          <p:nvPr/>
        </p:nvSpPr>
        <p:spPr>
          <a:xfrm>
            <a:off x="6476972" y="3639332"/>
            <a:ext cx="3810667" cy="252730"/>
          </a:xfrm>
          <a:prstGeom prst="rect">
            <a:avLst/>
          </a:prstGeom>
          <a:noFill/>
          <a:ln w="9525">
            <a:noFill/>
          </a:ln>
        </p:spPr>
        <p:txBody>
          <a:bodyPr anchor="t" anchorCtr="0">
            <a:spAutoFit/>
          </a:bodyPr>
          <a:p>
            <a:r>
              <a:rPr lang="zh-CN" altLang="zh-CN" sz="1050" b="1">
                <a:solidFill>
                  <a:srgbClr val="000000"/>
                </a:solidFill>
                <a:latin typeface="楷体_GB2312" panose="02010609030101010101" pitchFamily="1" charset="-122"/>
                <a:ea typeface="宋体" panose="02010600030101010101" pitchFamily="2" charset="-122"/>
              </a:rPr>
              <a:t>《中文》课堂练习部分</a:t>
            </a:r>
            <a:endParaRPr lang="zh-CN" altLang="zh-CN" sz="1050" b="1">
              <a:solidFill>
                <a:srgbClr val="000000"/>
              </a:solidFill>
              <a:latin typeface="楷体_GB2312" panose="02010609030101010101" pitchFamily="1"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stretch>
            <a:fillRect/>
          </a:stretch>
        </p:blipFill>
        <p:spPr>
          <a:xfrm>
            <a:off x="1331595" y="555625"/>
            <a:ext cx="6017260" cy="3554730"/>
          </a:xfrm>
          <a:prstGeom prst="rect">
            <a:avLst/>
          </a:prstGeom>
        </p:spPr>
      </p:pic>
      <p:sp>
        <p:nvSpPr>
          <p:cNvPr id="7" name="文本框 99"/>
          <p:cNvSpPr txBox="1"/>
          <p:nvPr/>
        </p:nvSpPr>
        <p:spPr>
          <a:xfrm>
            <a:off x="3275545" y="4444251"/>
            <a:ext cx="3810470" cy="252730"/>
          </a:xfrm>
          <a:prstGeom prst="rect">
            <a:avLst/>
          </a:prstGeom>
          <a:noFill/>
          <a:ln w="9525">
            <a:noFill/>
          </a:ln>
        </p:spPr>
        <p:txBody>
          <a:bodyPr anchor="t" anchorCtr="0">
            <a:spAutoFit/>
          </a:bodyPr>
          <a:p>
            <a:r>
              <a:rPr lang="zh-CN" altLang="zh-CN" sz="1050" b="1">
                <a:solidFill>
                  <a:srgbClr val="000000"/>
                </a:solidFill>
                <a:latin typeface="楷体_GB2312" panose="02010609030101010101" pitchFamily="1" charset="-122"/>
                <a:ea typeface="宋体" panose="02010600030101010101" pitchFamily="2" charset="-122"/>
              </a:rPr>
              <a:t>《中文》第七册第</a:t>
            </a:r>
            <a:r>
              <a:rPr lang="en-US" altLang="zh-CN" sz="1050" b="1">
                <a:solidFill>
                  <a:srgbClr val="000000"/>
                </a:solidFill>
                <a:latin typeface="楷体_GB2312" panose="02010609030101010101" pitchFamily="1" charset="-122"/>
                <a:ea typeface="宋体" panose="02010600030101010101" pitchFamily="2" charset="-122"/>
              </a:rPr>
              <a:t>4</a:t>
            </a:r>
            <a:r>
              <a:rPr lang="zh-CN" altLang="zh-CN" sz="1050" b="1">
                <a:solidFill>
                  <a:srgbClr val="000000"/>
                </a:solidFill>
                <a:latin typeface="楷体_GB2312" panose="02010609030101010101" pitchFamily="1" charset="-122"/>
                <a:ea typeface="宋体" panose="02010600030101010101" pitchFamily="2" charset="-122"/>
              </a:rPr>
              <a:t>课课堂</a:t>
            </a:r>
            <a:r>
              <a:rPr lang="zh-CN" altLang="zh-CN" sz="1050" b="1">
                <a:solidFill>
                  <a:srgbClr val="000000"/>
                </a:solidFill>
                <a:latin typeface="楷体_GB2312" panose="02010609030101010101" pitchFamily="1" charset="-122"/>
                <a:ea typeface="宋体" panose="02010600030101010101" pitchFamily="2" charset="-122"/>
              </a:rPr>
              <a:t>练习</a:t>
            </a:r>
            <a:endParaRPr lang="zh-CN" altLang="zh-CN" sz="1050" b="1">
              <a:solidFill>
                <a:srgbClr val="000000"/>
              </a:solidFill>
              <a:latin typeface="楷体_GB2312" panose="02010609030101010101" pitchFamily="1" charset="-122"/>
              <a:ea typeface="宋体" panose="0201060003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内容占位符 3"/>
          <p:cNvPicPr>
            <a:picLocks noGrp="1" noRot="1" noChangeAspect="1"/>
          </p:cNvPicPr>
          <p:nvPr>
            <p:ph idx="1"/>
          </p:nvPr>
        </p:nvPicPr>
        <p:blipFill>
          <a:blip r:embed="rId1"/>
          <a:stretch>
            <a:fillRect/>
          </a:stretch>
        </p:blipFill>
        <p:spPr>
          <a:xfrm>
            <a:off x="2438400" y="590550"/>
            <a:ext cx="3416300" cy="4342765"/>
          </a:xfrm>
        </p:spPr>
      </p:pic>
      <p:sp>
        <p:nvSpPr>
          <p:cNvPr id="9220" name="文本框 99"/>
          <p:cNvSpPr txBox="1"/>
          <p:nvPr/>
        </p:nvSpPr>
        <p:spPr>
          <a:xfrm>
            <a:off x="6095972" y="4553732"/>
            <a:ext cx="3810667" cy="252730"/>
          </a:xfrm>
          <a:prstGeom prst="rect">
            <a:avLst/>
          </a:prstGeom>
          <a:noFill/>
          <a:ln w="9525">
            <a:noFill/>
          </a:ln>
        </p:spPr>
        <p:txBody>
          <a:bodyPr anchor="t" anchorCtr="0">
            <a:spAutoFit/>
          </a:bodyPr>
          <a:p>
            <a:r>
              <a:rPr lang="zh-CN" altLang="zh-CN" sz="1050" b="1">
                <a:solidFill>
                  <a:srgbClr val="000000"/>
                </a:solidFill>
                <a:latin typeface="楷体_GB2312" panose="02010609030101010101" pitchFamily="1" charset="-122"/>
                <a:ea typeface="宋体" panose="02010600030101010101" pitchFamily="2" charset="-122"/>
              </a:rPr>
              <a:t>《华文》</a:t>
            </a:r>
            <a:r>
              <a:rPr lang="en-US" altLang="zh-CN" sz="1050" b="1">
                <a:solidFill>
                  <a:srgbClr val="000000"/>
                </a:solidFill>
                <a:latin typeface="楷体_GB2312" panose="02010609030101010101" pitchFamily="1" charset="-122"/>
                <a:ea typeface="宋体" panose="02010600030101010101" pitchFamily="2" charset="-122"/>
              </a:rPr>
              <a:t>“</a:t>
            </a:r>
            <a:r>
              <a:rPr lang="zh-CN" altLang="zh-CN" sz="1050" b="1">
                <a:solidFill>
                  <a:srgbClr val="000000"/>
                </a:solidFill>
                <a:latin typeface="楷体_GB2312" panose="02010609030101010101" pitchFamily="1" charset="-122"/>
                <a:ea typeface="宋体" panose="02010600030101010101" pitchFamily="2" charset="-122"/>
              </a:rPr>
              <a:t>长知识</a:t>
            </a:r>
            <a:r>
              <a:rPr lang="en-US" altLang="zh-CN" sz="1050" b="1">
                <a:solidFill>
                  <a:srgbClr val="000000"/>
                </a:solidFill>
                <a:latin typeface="楷体_GB2312" panose="02010609030101010101" pitchFamily="1" charset="-122"/>
                <a:ea typeface="宋体" panose="02010600030101010101" pitchFamily="2" charset="-122"/>
              </a:rPr>
              <a:t>”</a:t>
            </a:r>
            <a:r>
              <a:rPr lang="zh-CN" altLang="zh-CN" sz="1050" b="1">
                <a:solidFill>
                  <a:srgbClr val="000000"/>
                </a:solidFill>
                <a:latin typeface="楷体_GB2312" panose="02010609030101010101" pitchFamily="1" charset="-122"/>
                <a:ea typeface="宋体" panose="02010600030101010101" pitchFamily="2" charset="-122"/>
              </a:rPr>
              <a:t>部分</a:t>
            </a:r>
            <a:endParaRPr lang="zh-CN" altLang="zh-CN" sz="1050" b="1">
              <a:solidFill>
                <a:srgbClr val="000000"/>
              </a:solidFill>
              <a:latin typeface="楷体_GB2312" panose="02010609030101010101" pitchFamily="1" charset="-122"/>
              <a:ea typeface="宋体" panose="02010600030101010101" pitchFamily="2"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5" name="标题 1"/>
          <p:cNvSpPr>
            <a:spLocks noGrp="1" noRot="1"/>
          </p:cNvSpPr>
          <p:nvPr>
            <p:ph type="title"/>
          </p:nvPr>
        </p:nvSpPr>
        <p:spPr/>
        <p:txBody>
          <a:bodyPr anchor="ctr" anchorCtr="0"/>
          <a:p>
            <a:endParaRPr lang="zh-CN" altLang="en-US"/>
          </a:p>
        </p:txBody>
      </p:sp>
      <p:pic>
        <p:nvPicPr>
          <p:cNvPr id="11267" name="图片 3" descr="前面一只小老鼠"/>
          <p:cNvPicPr>
            <a:picLocks noChangeAspect="1"/>
          </p:cNvPicPr>
          <p:nvPr>
            <p:custDataLst>
              <p:tags r:id="rId1"/>
            </p:custDataLst>
          </p:nvPr>
        </p:nvPicPr>
        <p:blipFill>
          <a:blip r:embed="rId2"/>
          <a:stretch>
            <a:fillRect/>
          </a:stretch>
        </p:blipFill>
        <p:spPr>
          <a:xfrm>
            <a:off x="1684230" y="593035"/>
            <a:ext cx="2813939" cy="4136955"/>
          </a:xfrm>
          <a:prstGeom prst="rect">
            <a:avLst/>
          </a:prstGeom>
          <a:noFill/>
          <a:ln w="9525">
            <a:noFill/>
          </a:ln>
        </p:spPr>
      </p:pic>
      <p:pic>
        <p:nvPicPr>
          <p:cNvPr id="11268" name="图片 4" descr="四是四-欢乐伙伴"/>
          <p:cNvPicPr>
            <a:picLocks noChangeAspect="1"/>
          </p:cNvPicPr>
          <p:nvPr/>
        </p:nvPicPr>
        <p:blipFill>
          <a:blip r:embed="rId3"/>
          <a:stretch>
            <a:fillRect/>
          </a:stretch>
        </p:blipFill>
        <p:spPr>
          <a:xfrm>
            <a:off x="4670840" y="593035"/>
            <a:ext cx="3102120" cy="4136955"/>
          </a:xfrm>
          <a:prstGeom prst="rect">
            <a:avLst/>
          </a:prstGeom>
          <a:noFill/>
          <a:ln w="9525">
            <a:noFill/>
          </a:ln>
        </p:spPr>
      </p:pic>
      <p:sp>
        <p:nvSpPr>
          <p:cNvPr id="11269" name="文本框 99"/>
          <p:cNvSpPr txBox="1"/>
          <p:nvPr/>
        </p:nvSpPr>
        <p:spPr>
          <a:xfrm>
            <a:off x="4114733" y="4730326"/>
            <a:ext cx="3810667" cy="275590"/>
          </a:xfrm>
          <a:prstGeom prst="rect">
            <a:avLst/>
          </a:prstGeom>
          <a:noFill/>
          <a:ln w="9525">
            <a:noFill/>
          </a:ln>
        </p:spPr>
        <p:txBody>
          <a:bodyPr anchor="t" anchorCtr="0">
            <a:spAutoFit/>
          </a:bodyPr>
          <a:p>
            <a:r>
              <a:rPr lang="zh-CN" altLang="zh-CN" sz="1200" b="1">
                <a:solidFill>
                  <a:srgbClr val="000000"/>
                </a:solidFill>
                <a:latin typeface="楷体_GB2312" panose="02010609030101010101" pitchFamily="1" charset="-122"/>
                <a:ea typeface="宋体" panose="02010600030101010101" pitchFamily="2" charset="-122"/>
              </a:rPr>
              <a:t>《欢乐伙伴》语文园</a:t>
            </a:r>
            <a:r>
              <a:rPr lang="zh-CN" altLang="zh-CN" sz="1200" b="1">
                <a:solidFill>
                  <a:srgbClr val="000000"/>
                </a:solidFill>
                <a:latin typeface="楷体_GB2312" panose="02010609030101010101" pitchFamily="1" charset="-122"/>
                <a:ea typeface="宋体" panose="02010600030101010101" pitchFamily="2" charset="-122"/>
              </a:rPr>
              <a:t>地</a:t>
            </a:r>
            <a:endParaRPr lang="zh-CN" altLang="zh-CN" sz="1200" b="1">
              <a:solidFill>
                <a:srgbClr val="000000"/>
              </a:solidFill>
              <a:latin typeface="楷体_GB2312" panose="02010609030101010101" pitchFamily="1" charset="-122"/>
              <a:ea typeface="宋体" panose="02010600030101010101" pitchFamily="2" charset="-122"/>
            </a:endParaRPr>
          </a:p>
        </p:txBody>
      </p:sp>
      <p:pic>
        <p:nvPicPr>
          <p:cNvPr id="2" name="小老鼠和小考虎-女生（新加坡）">
            <a:hlinkClick r:id="" action="ppaction://media"/>
          </p:cNvPr>
          <p:cNvPicPr/>
          <p:nvPr>
            <a:audioFile r:link="rId4"/>
            <p:extLst>
              <p:ext uri="{DAA4B4D4-6D71-4841-9C94-3DE7FCFB9230}">
                <p14:media xmlns:p14="http://schemas.microsoft.com/office/powerpoint/2010/main" r:embed="rId5"/>
              </p:ext>
            </p:extLst>
          </p:nvPr>
        </p:nvPicPr>
        <p:blipFill>
          <a:blip r:embed="rId6"/>
          <a:stretch>
            <a:fillRect/>
          </a:stretch>
        </p:blipFill>
        <p:spPr>
          <a:xfrm>
            <a:off x="4457680" y="228640"/>
            <a:ext cx="371540" cy="3934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64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1">
                  <p:stCondLst>
                    <p:cond delay="indefinite"/>
                  </p:stCondLst>
                  <p:endCondLst>
                    <p:cond evt="onStopAudio">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标题 1"/>
          <p:cNvSpPr>
            <a:spLocks noGrp="1" noRot="1"/>
          </p:cNvSpPr>
          <p:nvPr>
            <p:ph type="title"/>
          </p:nvPr>
        </p:nvSpPr>
        <p:spPr/>
        <p:txBody>
          <a:bodyPr anchor="ctr" anchorCtr="0"/>
          <a:p>
            <a:endParaRPr lang="zh-CN" altLang="en-US"/>
          </a:p>
        </p:txBody>
      </p:sp>
      <p:sp>
        <p:nvSpPr>
          <p:cNvPr id="12290" name="内容占位符 2"/>
          <p:cNvSpPr>
            <a:spLocks noGrp="1" noRot="1"/>
          </p:cNvSpPr>
          <p:nvPr>
            <p:ph idx="1"/>
          </p:nvPr>
        </p:nvSpPr>
        <p:spPr/>
        <p:txBody>
          <a:bodyPr anchor="t" anchorCtr="0"/>
          <a:p>
            <a:endParaRPr lang="zh-CN" altLang="en-US"/>
          </a:p>
        </p:txBody>
      </p:sp>
      <p:pic>
        <p:nvPicPr>
          <p:cNvPr id="12291" name="图片 3" descr="门后有个人"/>
          <p:cNvPicPr>
            <a:picLocks noChangeAspect="1"/>
          </p:cNvPicPr>
          <p:nvPr/>
        </p:nvPicPr>
        <p:blipFill>
          <a:blip r:embed="rId1"/>
          <a:stretch>
            <a:fillRect/>
          </a:stretch>
        </p:blipFill>
        <p:spPr>
          <a:xfrm>
            <a:off x="1371357" y="514495"/>
            <a:ext cx="3093785" cy="4126237"/>
          </a:xfrm>
          <a:prstGeom prst="rect">
            <a:avLst/>
          </a:prstGeom>
          <a:noFill/>
          <a:ln w="9525">
            <a:noFill/>
          </a:ln>
        </p:spPr>
      </p:pic>
      <p:pic>
        <p:nvPicPr>
          <p:cNvPr id="12292" name="图片 4" descr="四是四-小学华文"/>
          <p:cNvPicPr>
            <a:picLocks noChangeAspect="1"/>
          </p:cNvPicPr>
          <p:nvPr/>
        </p:nvPicPr>
        <p:blipFill>
          <a:blip r:embed="rId2"/>
          <a:stretch>
            <a:fillRect/>
          </a:stretch>
        </p:blipFill>
        <p:spPr>
          <a:xfrm>
            <a:off x="4572000" y="514350"/>
            <a:ext cx="3099435" cy="4126230"/>
          </a:xfrm>
          <a:prstGeom prst="rect">
            <a:avLst/>
          </a:prstGeom>
          <a:noFill/>
          <a:ln w="9525">
            <a:noFill/>
          </a:ln>
        </p:spPr>
      </p:pic>
      <p:sp>
        <p:nvSpPr>
          <p:cNvPr id="12293" name="文本框 99"/>
          <p:cNvSpPr txBox="1"/>
          <p:nvPr/>
        </p:nvSpPr>
        <p:spPr>
          <a:xfrm>
            <a:off x="3505133" y="4705944"/>
            <a:ext cx="3810667" cy="252730"/>
          </a:xfrm>
          <a:prstGeom prst="rect">
            <a:avLst/>
          </a:prstGeom>
          <a:noFill/>
          <a:ln w="9525">
            <a:noFill/>
          </a:ln>
        </p:spPr>
        <p:txBody>
          <a:bodyPr anchor="t" anchorCtr="0">
            <a:spAutoFit/>
          </a:bodyPr>
          <a:p>
            <a:r>
              <a:rPr lang="zh-CN" altLang="zh-CN" sz="1050" b="1">
                <a:solidFill>
                  <a:srgbClr val="000000"/>
                </a:solidFill>
                <a:latin typeface="楷体_GB2312" panose="02010609030101010101" pitchFamily="1" charset="-122"/>
                <a:ea typeface="宋体" panose="02010600030101010101" pitchFamily="2" charset="-122"/>
              </a:rPr>
              <a:t>《小学华文》</a:t>
            </a:r>
            <a:r>
              <a:rPr lang="en-US" altLang="zh-CN" sz="1050" b="1">
                <a:solidFill>
                  <a:srgbClr val="000000"/>
                </a:solidFill>
                <a:latin typeface="楷体_GB2312" panose="02010609030101010101" pitchFamily="1" charset="-122"/>
                <a:ea typeface="宋体" panose="02010600030101010101" pitchFamily="2" charset="-122"/>
              </a:rPr>
              <a:t>“</a:t>
            </a:r>
            <a:r>
              <a:rPr lang="zh-CN" altLang="en-US" sz="1050" b="1">
                <a:solidFill>
                  <a:srgbClr val="000000"/>
                </a:solidFill>
                <a:latin typeface="楷体_GB2312" panose="02010609030101010101" pitchFamily="1" charset="-122"/>
                <a:ea typeface="宋体" panose="02010600030101010101" pitchFamily="2" charset="-122"/>
              </a:rPr>
              <a:t>读一读</a:t>
            </a:r>
            <a:r>
              <a:rPr lang="en-US" altLang="zh-CN" sz="1050" b="1">
                <a:solidFill>
                  <a:srgbClr val="000000"/>
                </a:solidFill>
                <a:latin typeface="楷体_GB2312" panose="02010609030101010101" pitchFamily="1" charset="-122"/>
                <a:ea typeface="宋体" panose="02010600030101010101" pitchFamily="2" charset="-122"/>
              </a:rPr>
              <a:t>”</a:t>
            </a:r>
            <a:r>
              <a:rPr lang="zh-CN" altLang="en-US" sz="1050" b="1">
                <a:solidFill>
                  <a:srgbClr val="000000"/>
                </a:solidFill>
                <a:latin typeface="楷体_GB2312" panose="02010609030101010101" pitchFamily="1" charset="-122"/>
                <a:ea typeface="宋体" panose="02010600030101010101" pitchFamily="2" charset="-122"/>
              </a:rPr>
              <a:t>板块</a:t>
            </a:r>
            <a:endParaRPr lang="zh-CN" altLang="en-US" sz="1050" b="1">
              <a:solidFill>
                <a:srgbClr val="000000"/>
              </a:solidFill>
              <a:latin typeface="楷体_GB2312" panose="02010609030101010101" pitchFamily="1" charset="-122"/>
              <a:ea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4099" name="内容占位符 4098"/>
          <p:cNvSpPr>
            <a:spLocks noGrp="1" noRot="1"/>
          </p:cNvSpPr>
          <p:nvPr>
            <p:ph idx="1"/>
          </p:nvPr>
        </p:nvSpPr>
        <p:spPr>
          <a:xfrm>
            <a:off x="685800" y="971550"/>
            <a:ext cx="7837805" cy="3375025"/>
          </a:xfrm>
        </p:spPr>
        <p:txBody>
          <a:bodyPr anchor="t" anchorCtr="0"/>
          <a:p>
            <a:pPr marL="0" indent="0">
              <a:lnSpc>
                <a:spcPct val="150000"/>
              </a:lnSpc>
              <a:buNone/>
            </a:pPr>
            <a:r>
              <a:rPr lang="en-US" altLang="zh-CN" sz="1800" b="1">
                <a:latin typeface="楷体" panose="02010609060101010101" charset="-122"/>
                <a:ea typeface="楷体" panose="02010609060101010101" charset="-122"/>
              </a:rPr>
              <a:t>    </a:t>
            </a:r>
            <a:r>
              <a:rPr lang="zh-CN" altLang="zh-CN" sz="1800" b="1">
                <a:latin typeface="楷体" panose="02010609060101010101" charset="-122"/>
                <a:ea typeface="楷体" panose="02010609060101010101" charset="-122"/>
              </a:rPr>
              <a:t>面向以母语为英语的中学生编写的《快乐汉语》主课本的课堂练习“Pronunciation practice（发音练习）”中编入了部分绕口令。</a:t>
            </a:r>
            <a:endParaRPr lang="zh-CN" altLang="zh-CN" sz="1800" b="1">
              <a:latin typeface="楷体" panose="02010609060101010101" charset="-122"/>
              <a:ea typeface="楷体" panose="02010609060101010101" charset="-122"/>
            </a:endParaRPr>
          </a:p>
          <a:p>
            <a:pPr marL="0" indent="0">
              <a:lnSpc>
                <a:spcPct val="150000"/>
              </a:lnSpc>
              <a:buNone/>
            </a:pPr>
            <a:r>
              <a:rPr lang="zh-CN" altLang="zh-CN" sz="1800" b="1">
                <a:latin typeface="楷体" panose="02010609060101010101" charset="-122"/>
                <a:ea typeface="楷体" panose="02010609060101010101" charset="-122"/>
              </a:rPr>
              <a:t>    面向海外少年儿童编写的《快乐时光幼儿汉语（韵文篇）》选编了绕口令、唐诗、儿歌、谜语等多种形式的韵文，绕口令在其中占有一定比重。</a:t>
            </a:r>
            <a:endParaRPr lang="zh-CN" altLang="zh-CN" sz="18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99">
                                            <p:txEl>
                                              <p:charRg st="0" end="53"/>
                                            </p:txEl>
                                          </p:spTgt>
                                        </p:tgtEl>
                                        <p:attrNameLst>
                                          <p:attrName>style.visibility</p:attrName>
                                        </p:attrNameLst>
                                      </p:cBhvr>
                                      <p:to>
                                        <p:strVal val="visible"/>
                                      </p:to>
                                    </p:set>
                                    <p:animEffect transition="in" filter="wipe(down)">
                                      <p:cBhvr>
                                        <p:cTn id="7" dur="500"/>
                                        <p:tgtEl>
                                          <p:spTgt spid="4099">
                                            <p:txEl>
                                              <p:charRg st="0" end="5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99">
                                            <p:txEl>
                                              <p:charRg st="74" end="142"/>
                                            </p:txEl>
                                          </p:spTgt>
                                        </p:tgtEl>
                                        <p:attrNameLst>
                                          <p:attrName>style.visibility</p:attrName>
                                        </p:attrNameLst>
                                      </p:cBhvr>
                                      <p:to>
                                        <p:strVal val="visible"/>
                                      </p:to>
                                    </p:set>
                                    <p:animEffect transition="in" filter="wipe(down)">
                                      <p:cBhvr>
                                        <p:cTn id="12" dur="500"/>
                                        <p:tgtEl>
                                          <p:spTgt spid="4099">
                                            <p:txEl>
                                              <p:charRg st="74" end="14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内容占位符 3"/>
          <p:cNvPicPr>
            <a:picLocks noGrp="1" noRot="1" noChangeAspect="1"/>
          </p:cNvPicPr>
          <p:nvPr>
            <p:ph idx="1"/>
          </p:nvPr>
        </p:nvPicPr>
        <p:blipFill>
          <a:blip r:embed="rId1"/>
          <a:stretch>
            <a:fillRect/>
          </a:stretch>
        </p:blipFill>
        <p:spPr>
          <a:xfrm>
            <a:off x="152400" y="2297430"/>
            <a:ext cx="4806315" cy="2687955"/>
          </a:xfrm>
        </p:spPr>
      </p:pic>
      <p:pic>
        <p:nvPicPr>
          <p:cNvPr id="14339" name="图片 4"/>
          <p:cNvPicPr>
            <a:picLocks noChangeAspect="1"/>
          </p:cNvPicPr>
          <p:nvPr/>
        </p:nvPicPr>
        <p:blipFill>
          <a:blip r:embed="rId2"/>
          <a:stretch>
            <a:fillRect/>
          </a:stretch>
        </p:blipFill>
        <p:spPr>
          <a:xfrm>
            <a:off x="4038886" y="590732"/>
            <a:ext cx="4899088" cy="2188752"/>
          </a:xfrm>
          <a:prstGeom prst="rect">
            <a:avLst/>
          </a:prstGeom>
          <a:noFill/>
          <a:ln w="9525">
            <a:noFill/>
          </a:ln>
        </p:spPr>
      </p:pic>
      <p:sp>
        <p:nvSpPr>
          <p:cNvPr id="14340" name="文本框 99"/>
          <p:cNvSpPr txBox="1"/>
          <p:nvPr/>
        </p:nvSpPr>
        <p:spPr>
          <a:xfrm>
            <a:off x="6172462" y="4476466"/>
            <a:ext cx="3810667" cy="306705"/>
          </a:xfrm>
          <a:prstGeom prst="rect">
            <a:avLst/>
          </a:prstGeom>
          <a:noFill/>
          <a:ln w="9525">
            <a:noFill/>
          </a:ln>
        </p:spPr>
        <p:txBody>
          <a:bodyPr anchor="t" anchorCtr="0">
            <a:spAutoFit/>
          </a:bodyPr>
          <a:p>
            <a:r>
              <a:rPr lang="zh-CN" altLang="zh-CN" sz="1400" b="1">
                <a:solidFill>
                  <a:srgbClr val="000000"/>
                </a:solidFill>
                <a:latin typeface="楷体_GB2312" panose="02010609030101010101" pitchFamily="1" charset="-122"/>
                <a:ea typeface="宋体" panose="02010600030101010101" pitchFamily="2" charset="-122"/>
              </a:rPr>
              <a:t>《快乐汉语》</a:t>
            </a:r>
            <a:endParaRPr lang="zh-CN" altLang="zh-CN" sz="1400" b="1">
              <a:solidFill>
                <a:srgbClr val="000000"/>
              </a:solidFill>
              <a:latin typeface="楷体_GB2312" panose="02010609030101010101" pitchFamily="1" charset="-122"/>
              <a:ea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标题 1"/>
          <p:cNvSpPr>
            <a:spLocks noGrp="1" noRot="1"/>
          </p:cNvSpPr>
          <p:nvPr>
            <p:ph type="title"/>
          </p:nvPr>
        </p:nvSpPr>
        <p:spPr/>
        <p:txBody>
          <a:bodyPr anchor="ctr" anchorCtr="0"/>
          <a:p>
            <a:endParaRPr lang="zh-CN" altLang="en-US"/>
          </a:p>
        </p:txBody>
      </p:sp>
      <p:pic>
        <p:nvPicPr>
          <p:cNvPr id="15362" name="内容占位符 3"/>
          <p:cNvPicPr>
            <a:picLocks noGrp="1" noRot="1" noChangeAspect="1"/>
          </p:cNvPicPr>
          <p:nvPr>
            <p:ph idx="1"/>
          </p:nvPr>
        </p:nvPicPr>
        <p:blipFill>
          <a:blip r:embed="rId1"/>
          <a:stretch>
            <a:fillRect/>
          </a:stretch>
        </p:blipFill>
        <p:spPr>
          <a:xfrm>
            <a:off x="1789993" y="708005"/>
            <a:ext cx="4962202" cy="1635014"/>
          </a:xfrm>
        </p:spPr>
      </p:pic>
      <p:pic>
        <p:nvPicPr>
          <p:cNvPr id="15363" name="图片 4"/>
          <p:cNvPicPr>
            <a:picLocks noChangeAspect="1"/>
          </p:cNvPicPr>
          <p:nvPr/>
        </p:nvPicPr>
        <p:blipFill>
          <a:blip r:embed="rId2"/>
          <a:stretch>
            <a:fillRect/>
          </a:stretch>
        </p:blipFill>
        <p:spPr>
          <a:xfrm>
            <a:off x="1989718" y="2343063"/>
            <a:ext cx="4762142" cy="2509086"/>
          </a:xfrm>
          <a:prstGeom prst="rect">
            <a:avLst/>
          </a:prstGeom>
          <a:noFill/>
          <a:ln w="9525">
            <a:noFill/>
          </a:ln>
        </p:spPr>
      </p:pic>
      <p:sp>
        <p:nvSpPr>
          <p:cNvPr id="15364" name="文本框 99"/>
          <p:cNvSpPr txBox="1"/>
          <p:nvPr/>
        </p:nvSpPr>
        <p:spPr>
          <a:xfrm>
            <a:off x="6933827" y="4400266"/>
            <a:ext cx="3810667" cy="306705"/>
          </a:xfrm>
          <a:prstGeom prst="rect">
            <a:avLst/>
          </a:prstGeom>
          <a:noFill/>
          <a:ln w="9525">
            <a:noFill/>
          </a:ln>
        </p:spPr>
        <p:txBody>
          <a:bodyPr anchor="t" anchorCtr="0">
            <a:spAutoFit/>
          </a:bodyPr>
          <a:p>
            <a:r>
              <a:rPr lang="zh-CN" altLang="zh-CN" sz="1400" b="1">
                <a:solidFill>
                  <a:srgbClr val="000000"/>
                </a:solidFill>
                <a:latin typeface="楷体_GB2312" panose="02010609030101010101" pitchFamily="1" charset="-122"/>
                <a:ea typeface="宋体" panose="02010600030101010101" pitchFamily="2" charset="-122"/>
              </a:rPr>
              <a:t>《快乐汉语》</a:t>
            </a:r>
            <a:endParaRPr lang="zh-CN" altLang="zh-CN" sz="1400" b="1">
              <a:solidFill>
                <a:srgbClr val="000000"/>
              </a:solidFill>
              <a:latin typeface="楷体_GB2312" panose="02010609030101010101" pitchFamily="1" charset="-122"/>
              <a:ea typeface="宋体" panose="02010600030101010101"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98450" y="667385"/>
            <a:ext cx="8540750" cy="511810"/>
          </a:xfrm>
        </p:spPr>
        <p:txBody>
          <a:bodyPr/>
          <a:p>
            <a:r>
              <a:rPr lang="zh-CN" altLang="en-US" sz="2800"/>
              <a:t>《汉语乐园》第</a:t>
            </a:r>
            <a:r>
              <a:rPr lang="en-US" altLang="zh-CN" sz="2800"/>
              <a:t>3</a:t>
            </a:r>
            <a:r>
              <a:rPr lang="zh-CN" altLang="en-US" sz="2800"/>
              <a:t>册</a:t>
            </a:r>
            <a:endParaRPr lang="zh-CN" altLang="en-US" sz="2800"/>
          </a:p>
        </p:txBody>
      </p:sp>
      <p:pic>
        <p:nvPicPr>
          <p:cNvPr id="4" name="内容占位符 3"/>
          <p:cNvPicPr>
            <a:picLocks noChangeAspect="1"/>
          </p:cNvPicPr>
          <p:nvPr>
            <p:ph idx="1"/>
          </p:nvPr>
        </p:nvPicPr>
        <p:blipFill>
          <a:blip r:embed="rId1"/>
          <a:stretch>
            <a:fillRect/>
          </a:stretch>
        </p:blipFill>
        <p:spPr>
          <a:xfrm>
            <a:off x="1600200" y="1429385"/>
            <a:ext cx="5810885" cy="339534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1403350" y="895985"/>
            <a:ext cx="6271895" cy="38481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内容占位符 3"/>
          <p:cNvPicPr>
            <a:picLocks noGrp="1" noRot="1" noChangeAspect="1"/>
          </p:cNvPicPr>
          <p:nvPr>
            <p:ph idx="1"/>
          </p:nvPr>
        </p:nvPicPr>
        <p:blipFill>
          <a:blip r:embed="rId1"/>
          <a:stretch>
            <a:fillRect/>
          </a:stretch>
        </p:blipFill>
        <p:spPr>
          <a:xfrm>
            <a:off x="1600307" y="666848"/>
            <a:ext cx="5785068" cy="4020253"/>
          </a:xfrm>
        </p:spPr>
      </p:pic>
      <p:sp>
        <p:nvSpPr>
          <p:cNvPr id="16387" name="文本框 4"/>
          <p:cNvSpPr txBox="1"/>
          <p:nvPr/>
        </p:nvSpPr>
        <p:spPr>
          <a:xfrm>
            <a:off x="3083458" y="285800"/>
            <a:ext cx="382905" cy="106680"/>
          </a:xfrm>
          <a:prstGeom prst="rect">
            <a:avLst/>
          </a:prstGeom>
          <a:noFill/>
          <a:ln w="9525">
            <a:noFill/>
          </a:ln>
        </p:spPr>
        <p:txBody>
          <a:bodyPr wrap="none" anchor="t" anchorCtr="0">
            <a:spAutoFit/>
          </a:bodyPr>
          <a:p>
            <a:r>
              <a:rPr lang="zh-CN" altLang="zh-CN" sz="100" b="1">
                <a:latin typeface="楷体" panose="02010609060101010101" charset="-122"/>
                <a:ea typeface="楷体" panose="02010609060101010101" charset="-122"/>
              </a:rPr>
              <a:t>《快乐时光幼儿汉语（韵文篇）》</a:t>
            </a:r>
            <a:endParaRPr lang="zh-CN" altLang="en-US" sz="100">
              <a:latin typeface="Arial" panose="020B0604020202020204" pitchFamily="34" charset="0"/>
              <a:ea typeface="宋体" panose="02010600030101010101" pitchFamily="2" charset="-122"/>
            </a:endParaRPr>
          </a:p>
        </p:txBody>
      </p:sp>
      <p:sp>
        <p:nvSpPr>
          <p:cNvPr id="15364" name="文本框 99"/>
          <p:cNvSpPr txBox="1"/>
          <p:nvPr/>
        </p:nvSpPr>
        <p:spPr>
          <a:xfrm>
            <a:off x="5562862" y="285466"/>
            <a:ext cx="3810667" cy="306705"/>
          </a:xfrm>
          <a:prstGeom prst="rect">
            <a:avLst/>
          </a:prstGeom>
          <a:noFill/>
          <a:ln w="9525">
            <a:noFill/>
          </a:ln>
        </p:spPr>
        <p:txBody>
          <a:bodyPr anchor="t" anchorCtr="0">
            <a:spAutoFit/>
          </a:bodyPr>
          <a:p>
            <a:r>
              <a:rPr lang="zh-CN" altLang="en-US" sz="1400" b="1">
                <a:solidFill>
                  <a:srgbClr val="000000"/>
                </a:solidFill>
                <a:latin typeface="楷体_GB2312" panose="02010609030101010101" pitchFamily="1" charset="-122"/>
                <a:ea typeface="宋体" panose="02010600030101010101" pitchFamily="2" charset="-122"/>
              </a:rPr>
              <a:t>《快乐时光幼儿汉语（韵文篇）》</a:t>
            </a:r>
            <a:endParaRPr lang="zh-CN" altLang="en-US" sz="1400" b="1">
              <a:solidFill>
                <a:srgbClr val="000000"/>
              </a:solidFill>
              <a:latin typeface="楷体_GB2312" panose="02010609030101010101" pitchFamily="1" charset="-122"/>
              <a:ea typeface="宋体" panose="02010600030101010101"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内容占位符 3"/>
          <p:cNvPicPr>
            <a:picLocks noGrp="1" noRot="1" noChangeAspect="1"/>
          </p:cNvPicPr>
          <p:nvPr>
            <p:ph idx="1"/>
          </p:nvPr>
        </p:nvPicPr>
        <p:blipFill>
          <a:blip r:embed="rId1"/>
          <a:stretch>
            <a:fillRect/>
          </a:stretch>
        </p:blipFill>
        <p:spPr>
          <a:xfrm>
            <a:off x="1981160" y="971523"/>
            <a:ext cx="5003881" cy="3523676"/>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4" name="内容占位符 3"/>
          <p:cNvPicPr>
            <a:picLocks noGrp="1" noRot="1" noChangeAspect="1"/>
          </p:cNvPicPr>
          <p:nvPr>
            <p:ph idx="1"/>
          </p:nvPr>
        </p:nvPicPr>
        <p:blipFill>
          <a:blip r:embed="rId1"/>
          <a:stretch>
            <a:fillRect/>
          </a:stretch>
        </p:blipFill>
        <p:spPr>
          <a:xfrm>
            <a:off x="1600200" y="742950"/>
            <a:ext cx="5824855" cy="411734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标题 1"/>
          <p:cNvSpPr>
            <a:spLocks noGrp="1" noRot="1"/>
          </p:cNvSpPr>
          <p:nvPr>
            <p:ph type="title"/>
          </p:nvPr>
        </p:nvSpPr>
        <p:spPr/>
        <p:txBody>
          <a:bodyPr anchor="ctr" anchorCtr="0"/>
          <a:p>
            <a:endParaRPr lang="zh-CN" altLang="en-US"/>
          </a:p>
        </p:txBody>
      </p:sp>
      <p:pic>
        <p:nvPicPr>
          <p:cNvPr id="19458" name="内容占位符 3"/>
          <p:cNvPicPr>
            <a:picLocks noGrp="1" noRot="1" noChangeAspect="1"/>
          </p:cNvPicPr>
          <p:nvPr>
            <p:ph idx="1"/>
          </p:nvPr>
        </p:nvPicPr>
        <p:blipFill>
          <a:blip r:embed="rId1"/>
          <a:stretch>
            <a:fillRect/>
          </a:stretch>
        </p:blipFill>
        <p:spPr>
          <a:xfrm>
            <a:off x="1752600" y="133350"/>
            <a:ext cx="4580890" cy="4758690"/>
          </a:xfrm>
        </p:spPr>
      </p:pic>
      <p:sp>
        <p:nvSpPr>
          <p:cNvPr id="19459" name="文本框 4"/>
          <p:cNvSpPr txBox="1"/>
          <p:nvPr/>
        </p:nvSpPr>
        <p:spPr>
          <a:xfrm>
            <a:off x="6400800" y="4552950"/>
            <a:ext cx="2774315" cy="306705"/>
          </a:xfrm>
          <a:prstGeom prst="rect">
            <a:avLst/>
          </a:prstGeom>
          <a:noFill/>
          <a:ln w="9525">
            <a:noFill/>
          </a:ln>
        </p:spPr>
        <p:txBody>
          <a:bodyPr wrap="square" anchor="t" anchorCtr="0">
            <a:spAutoFit/>
          </a:bodyPr>
          <a:p>
            <a:r>
              <a:rPr lang="zh-CN" altLang="en-US" sz="1400">
                <a:latin typeface="Arial" panose="020B0604020202020204" pitchFamily="34" charset="0"/>
                <a:ea typeface="宋体" panose="02010600030101010101" pitchFamily="2" charset="-122"/>
              </a:rPr>
              <a:t>共</a:t>
            </a:r>
            <a:r>
              <a:rPr lang="en-US" altLang="zh-CN" sz="1400">
                <a:latin typeface="Arial" panose="020B0604020202020204" pitchFamily="34" charset="0"/>
                <a:ea typeface="宋体" panose="02010600030101010101" pitchFamily="2" charset="-122"/>
              </a:rPr>
              <a:t>40</a:t>
            </a:r>
            <a:r>
              <a:rPr lang="zh-CN" altLang="en-US" sz="1400">
                <a:latin typeface="Arial" panose="020B0604020202020204" pitchFamily="34" charset="0"/>
                <a:ea typeface="宋体" panose="02010600030101010101" pitchFamily="2" charset="-122"/>
              </a:rPr>
              <a:t>篇，绕口令</a:t>
            </a:r>
            <a:r>
              <a:rPr lang="en-US" altLang="zh-CN" sz="1400">
                <a:latin typeface="Arial" panose="020B0604020202020204" pitchFamily="34" charset="0"/>
                <a:ea typeface="宋体" panose="02010600030101010101" pitchFamily="2" charset="-122"/>
              </a:rPr>
              <a:t>8</a:t>
            </a:r>
            <a:r>
              <a:rPr lang="zh-CN" altLang="en-US" sz="1400">
                <a:latin typeface="Arial" panose="020B0604020202020204" pitchFamily="34" charset="0"/>
                <a:ea typeface="宋体" panose="02010600030101010101" pitchFamily="2" charset="-122"/>
              </a:rPr>
              <a:t>则，占</a:t>
            </a:r>
            <a:r>
              <a:rPr lang="en-US" altLang="zh-CN" sz="1400">
                <a:latin typeface="Arial" panose="020B0604020202020204" pitchFamily="34" charset="0"/>
                <a:ea typeface="宋体" panose="02010600030101010101" pitchFamily="2" charset="-122"/>
              </a:rPr>
              <a:t>20%</a:t>
            </a:r>
            <a:endParaRPr lang="en-US" altLang="zh-CN" sz="1400">
              <a:latin typeface="Arial" panose="020B0604020202020204" pitchFamily="34" charset="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147" name="Rectangle 3"/>
          <p:cNvSpPr>
            <a:spLocks noGrp="1" noRot="1"/>
          </p:cNvSpPr>
          <p:nvPr>
            <p:ph type="body" idx="4294967295"/>
          </p:nvPr>
        </p:nvSpPr>
        <p:spPr>
          <a:xfrm>
            <a:off x="803275" y="685800"/>
            <a:ext cx="7869555" cy="3889375"/>
          </a:xfrm>
          <a:ln>
            <a:miter/>
          </a:ln>
        </p:spPr>
        <p:txBody>
          <a:bodyPr vert="horz" wrap="square" anchor="t"/>
          <a:p>
            <a:pPr marL="0" marR="0" lvl="0" indent="0" algn="l" defTabSz="914400" rtl="0" eaLnBrk="1" fontAlgn="base" latinLnBrk="0" hangingPunct="1">
              <a:lnSpc>
                <a:spcPct val="160000"/>
              </a:lnSpc>
              <a:spcBef>
                <a:spcPct val="20000"/>
              </a:spcBef>
              <a:spcAft>
                <a:spcPct val="0"/>
              </a:spcAft>
              <a:buClr>
                <a:schemeClr val="hlink"/>
              </a:buClr>
              <a:buSzTx/>
              <a:buFont typeface="Wingdings" panose="05000000000000000000" pitchFamily="2" charset="2"/>
              <a:buNone/>
            </a:pPr>
            <a:r>
              <a:rPr kumimoji="0" lang="en-US" altLang="zh-CN" sz="2400" b="0" i="0" u="none" strike="noStrike" kern="1200" cap="none" spc="0" normalizeH="0" baseline="0" noProof="1">
                <a:solidFill>
                  <a:schemeClr val="tx1"/>
                </a:solidFill>
                <a:latin typeface="楷体" panose="02010609060101010101" charset="-122"/>
                <a:ea typeface="楷体" panose="02010609060101010101" charset="-122"/>
                <a:cs typeface="+mn-cs"/>
              </a:rPr>
              <a:t>    </a:t>
            </a:r>
            <a:r>
              <a:rPr kumimoji="0" lang="zh-CN" altLang="en-US" sz="2400" b="0" i="0" u="none" strike="noStrike" kern="1200" cap="none" spc="0" normalizeH="0" baseline="0" noProof="1">
                <a:solidFill>
                  <a:schemeClr val="tx1"/>
                </a:solidFill>
                <a:latin typeface="楷体" panose="02010609060101010101" charset="-122"/>
                <a:ea typeface="楷体" panose="02010609060101010101" charset="-122"/>
                <a:cs typeface="+mn-cs"/>
              </a:rPr>
              <a:t>在华文教学中，绕口令在训练语音能力方面的</a:t>
            </a:r>
            <a:r>
              <a:rPr kumimoji="0" lang="zh-CN" altLang="en-US" sz="2400" b="0" i="0" u="none" strike="noStrike" kern="1200" cap="none" spc="0" normalizeH="0" baseline="0" noProof="1">
                <a:solidFill>
                  <a:schemeClr val="tx2"/>
                </a:solidFill>
                <a:latin typeface="楷体" panose="02010609060101010101" charset="-122"/>
                <a:ea typeface="楷体" panose="02010609060101010101" charset="-122"/>
                <a:cs typeface="+mn-cs"/>
              </a:rPr>
              <a:t>作用</a:t>
            </a:r>
            <a:r>
              <a:rPr kumimoji="0" lang="zh-CN" altLang="en-US" sz="2400" b="0" i="0" u="none" strike="noStrike" kern="1200" cap="none" spc="0" normalizeH="0" baseline="0" noProof="1">
                <a:solidFill>
                  <a:schemeClr val="tx1"/>
                </a:solidFill>
                <a:latin typeface="楷体" panose="02010609060101010101" charset="-122"/>
                <a:ea typeface="楷体" panose="02010609060101010101" charset="-122"/>
                <a:cs typeface="+mn-cs"/>
              </a:rPr>
              <a:t>体现在以下几个方面：</a:t>
            </a:r>
            <a:endParaRPr kumimoji="0" lang="zh-CN" altLang="en-US" sz="2400" b="0" i="0" u="none" strike="noStrike" kern="1200" cap="none" spc="0" normalizeH="0" baseline="0" noProof="1">
              <a:solidFill>
                <a:schemeClr val="tx1"/>
              </a:solidFill>
              <a:latin typeface="楷体" panose="02010609060101010101" charset="-122"/>
              <a:ea typeface="楷体" panose="02010609060101010101" charset="-122"/>
              <a:cs typeface="+mn-cs"/>
            </a:endParaRPr>
          </a:p>
          <a:p>
            <a:pPr marL="342900" marR="0" lvl="0" indent="-342900" algn="l" defTabSz="914400" rtl="0" eaLnBrk="1" fontAlgn="base" latinLnBrk="0" hangingPunct="1">
              <a:lnSpc>
                <a:spcPct val="160000"/>
              </a:lnSpc>
              <a:spcBef>
                <a:spcPct val="20000"/>
              </a:spcBef>
              <a:spcAft>
                <a:spcPct val="0"/>
              </a:spcAft>
              <a:buClr>
                <a:schemeClr val="hlink"/>
              </a:buClr>
              <a:buSzTx/>
              <a:buFont typeface="Wingdings" panose="05000000000000000000" pitchFamily="2" charset="2"/>
              <a:buNone/>
            </a:pPr>
            <a:r>
              <a:rPr kumimoji="0" lang="en-US" altLang="zh-CN" sz="2400" b="1" i="0" u="none" strike="noStrike" kern="1200" cap="none" spc="0" normalizeH="0" baseline="0" noProof="1">
                <a:solidFill>
                  <a:schemeClr val="tx1"/>
                </a:solidFill>
                <a:latin typeface="楷体" panose="02010609060101010101" charset="-122"/>
                <a:ea typeface="楷体" panose="02010609060101010101" charset="-122"/>
                <a:cs typeface="+mn-cs"/>
              </a:rPr>
              <a:t>  </a:t>
            </a:r>
            <a:r>
              <a:rPr kumimoji="0" lang="zh-CN" altLang="en-US" sz="2400" b="0" i="0" u="none" strike="noStrike" kern="1200" cap="none" spc="0" normalizeH="0" baseline="0" noProof="1">
                <a:solidFill>
                  <a:schemeClr val="tx1"/>
                </a:solidFill>
                <a:latin typeface="楷体" panose="02010609060101010101" charset="-122"/>
                <a:ea typeface="楷体" panose="02010609060101010101" charset="-122"/>
                <a:cs typeface="+mn-cs"/>
              </a:rPr>
              <a:t>   </a:t>
            </a:r>
            <a:endParaRPr kumimoji="0" lang="zh-CN" altLang="en-US" sz="2400" b="0" i="0" u="none" strike="noStrike" kern="1200" cap="none" spc="0" normalizeH="0" baseline="0" noProof="1">
              <a:solidFill>
                <a:schemeClr val="tx1"/>
              </a:solidFill>
              <a:latin typeface="楷体" panose="02010609060101010101" charset="-122"/>
              <a:ea typeface="楷体" panose="02010609060101010101" charset="-122"/>
              <a:cs typeface="+mn-cs"/>
            </a:endParaRPr>
          </a:p>
        </p:txBody>
      </p:sp>
      <p:sp>
        <p:nvSpPr>
          <p:cNvPr id="30725" name="Rounded Rectangle 5"/>
          <p:cNvSpPr/>
          <p:nvPr/>
        </p:nvSpPr>
        <p:spPr>
          <a:xfrm>
            <a:off x="1033145" y="2190750"/>
            <a:ext cx="7639685" cy="1544955"/>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400" b="1">
                <a:solidFill>
                  <a:schemeClr val="bg1"/>
                </a:solidFill>
                <a:latin typeface="楷体" panose="02010609060101010101" charset="-122"/>
                <a:ea typeface="楷体" panose="02010609060101010101" charset="-122"/>
                <a:sym typeface="Arial" panose="020B0604020202020204" pitchFamily="34" charset="0"/>
              </a:rPr>
              <a:t>1.</a:t>
            </a:r>
            <a:r>
              <a:rPr lang="zh-CN" altLang="en-US" sz="2400" b="1">
                <a:solidFill>
                  <a:schemeClr val="bg1"/>
                </a:solidFill>
                <a:latin typeface="楷体" panose="02010609060101010101" charset="-122"/>
                <a:ea typeface="楷体" panose="02010609060101010101" charset="-122"/>
                <a:sym typeface="Arial" panose="020B0604020202020204" pitchFamily="34" charset="0"/>
              </a:rPr>
              <a:t>绕口令是利用声、韵、调容易混淆的字、词编成的，在训练区分相似读音的能力方面很有针对性。</a:t>
            </a:r>
            <a:endParaRPr lang="zh-CN" altLang="en-US" sz="2400" b="1" dirty="0">
              <a:solidFill>
                <a:schemeClr val="bg1"/>
              </a:solidFill>
              <a:latin typeface="楷体" panose="02010609060101010101" charset="-122"/>
              <a:ea typeface="楷体" panose="02010609060101010101" charset="-122"/>
              <a:sym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147">
                                            <p:txEl>
                                              <p:charRg st="0" end="33"/>
                                            </p:txEl>
                                          </p:spTgt>
                                        </p:tgtEl>
                                        <p:attrNameLst>
                                          <p:attrName>style.visibility</p:attrName>
                                        </p:attrNameLst>
                                      </p:cBhvr>
                                      <p:to>
                                        <p:strVal val="visible"/>
                                      </p:to>
                                    </p:set>
                                    <p:animEffect transition="in" filter="wedge">
                                      <p:cBhvr>
                                        <p:cTn id="7" dur="500"/>
                                        <p:tgtEl>
                                          <p:spTgt spid="6147">
                                            <p:txEl>
                                              <p:charRg st="0" end="3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 calcmode="lin" valueType="num">
                                      <p:cBhvr>
                                        <p:cTn id="12" dur="500" fill="hold"/>
                                        <p:tgtEl>
                                          <p:spTgt spid="30725"/>
                                        </p:tgtEl>
                                        <p:attrNameLst>
                                          <p:attrName>ppt_x</p:attrName>
                                        </p:attrNameLst>
                                      </p:cBhvr>
                                      <p:tavLst>
                                        <p:tav tm="0">
                                          <p:val>
                                            <p:strVal val="#ppt_x"/>
                                          </p:val>
                                        </p:tav>
                                        <p:tav tm="100000">
                                          <p:val>
                                            <p:strVal val="#ppt_x"/>
                                          </p:val>
                                        </p:tav>
                                      </p:tavLst>
                                    </p:anim>
                                    <p:anim calcmode="lin" valueType="num">
                                      <p:cBhvr>
                                        <p:cTn id="13"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171" name="内容占位符 7170"/>
          <p:cNvSpPr>
            <a:spLocks noGrp="1" noRot="1"/>
          </p:cNvSpPr>
          <p:nvPr>
            <p:ph idx="1"/>
          </p:nvPr>
        </p:nvSpPr>
        <p:spPr>
          <a:xfrm>
            <a:off x="695960" y="1123950"/>
            <a:ext cx="7920990" cy="4288155"/>
          </a:xfrm>
        </p:spPr>
        <p:txBody>
          <a:bodyPr anchor="t" anchorCtr="0"/>
          <a:p>
            <a:pPr marL="0" indent="0">
              <a:lnSpc>
                <a:spcPct val="170000"/>
              </a:lnSpc>
              <a:buNone/>
            </a:pPr>
            <a:r>
              <a:rPr lang="en-US" altLang="zh-CN" sz="1800" b="1">
                <a:latin typeface="楷体" panose="02010609060101010101" charset="-122"/>
                <a:ea typeface="楷体" panose="02010609060101010101" charset="-122"/>
              </a:rPr>
              <a:t>             </a:t>
            </a:r>
            <a:r>
              <a:rPr lang="zh-CN" altLang="en-US" sz="1800" b="1">
                <a:solidFill>
                  <a:srgbClr val="3D15CF"/>
                </a:solidFill>
                <a:latin typeface="楷体" panose="02010609060101010101" charset="-122"/>
                <a:ea typeface="楷体" panose="02010609060101010101" charset="-122"/>
              </a:rPr>
              <a:t>凤凰墙上画凤凰，</a:t>
            </a:r>
            <a:endParaRPr lang="zh-CN" altLang="en-US" sz="1800" b="1">
              <a:solidFill>
                <a:srgbClr val="3D15CF"/>
              </a:solidFill>
              <a:latin typeface="楷体" panose="02010609060101010101" charset="-122"/>
              <a:ea typeface="楷体" panose="02010609060101010101" charset="-122"/>
            </a:endParaRPr>
          </a:p>
          <a:p>
            <a:pPr marL="0" indent="0">
              <a:lnSpc>
                <a:spcPct val="170000"/>
              </a:lnSpc>
              <a:buNone/>
            </a:pPr>
            <a:r>
              <a:rPr lang="zh-CN" altLang="en-US" sz="1800" b="1">
                <a:solidFill>
                  <a:srgbClr val="3D15CF"/>
                </a:solidFill>
                <a:latin typeface="楷体" panose="02010609060101010101" charset="-122"/>
                <a:ea typeface="楷体" panose="02010609060101010101" charset="-122"/>
              </a:rPr>
              <a:t>   </a:t>
            </a:r>
            <a:r>
              <a:rPr lang="en-US" altLang="zh-CN" sz="1800" b="1">
                <a:solidFill>
                  <a:srgbClr val="3D15CF"/>
                </a:solidFill>
                <a:latin typeface="楷体" panose="02010609060101010101" charset="-122"/>
                <a:ea typeface="楷体" panose="02010609060101010101" charset="-122"/>
              </a:rPr>
              <a:t>         </a:t>
            </a:r>
            <a:r>
              <a:rPr lang="zh-CN" altLang="en-US" sz="1800" b="1">
                <a:solidFill>
                  <a:srgbClr val="3D15CF"/>
                </a:solidFill>
                <a:latin typeface="楷体" panose="02010609060101010101" charset="-122"/>
                <a:ea typeface="楷体" panose="02010609060101010101" charset="-122"/>
              </a:rPr>
              <a:t> 红凤凰、蓝凤凰、粉红凤凰、黄凤凰。</a:t>
            </a:r>
            <a:endParaRPr lang="zh-CN" altLang="en-US" sz="1800" b="1">
              <a:latin typeface="楷体" panose="02010609060101010101" charset="-122"/>
              <a:ea typeface="楷体" panose="02010609060101010101" charset="-122"/>
            </a:endParaRPr>
          </a:p>
          <a:p>
            <a:pPr marL="0" indent="0">
              <a:lnSpc>
                <a:spcPct val="170000"/>
              </a:lnSpc>
              <a:buNone/>
            </a:pPr>
            <a:r>
              <a:rPr lang="zh-CN" altLang="zh-CN" sz="1800" b="1">
                <a:latin typeface="楷体" panose="02010609060101010101" charset="-122"/>
                <a:ea typeface="楷体" panose="02010609060101010101" charset="-122"/>
              </a:rPr>
              <a:t>   这则绕口令主要用于练习声母f-h，其中含声母f的音节是“凤、粉”，共出现7次，约占35%；含声母h的音节是“凰、画、红、黄”，共出现10次，约占50%。</a:t>
            </a:r>
            <a:endParaRPr lang="zh-CN" altLang="en-US" sz="1800" b="1">
              <a:latin typeface="楷体" panose="02010609060101010101" charset="-122"/>
              <a:ea typeface="楷体" panose="02010609060101010101" charset="-122"/>
            </a:endParaRPr>
          </a:p>
        </p:txBody>
      </p:sp>
      <p:sp>
        <p:nvSpPr>
          <p:cNvPr id="30723" name="矩形 30722"/>
          <p:cNvSpPr/>
          <p:nvPr/>
        </p:nvSpPr>
        <p:spPr>
          <a:xfrm>
            <a:off x="7543230" y="210215"/>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 例</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7171" name="内容占位符 7170"/>
          <p:cNvSpPr>
            <a:spLocks noGrp="1" noRot="1"/>
          </p:cNvSpPr>
          <p:nvPr>
            <p:ph idx="1"/>
          </p:nvPr>
        </p:nvSpPr>
        <p:spPr>
          <a:xfrm>
            <a:off x="685800" y="895350"/>
            <a:ext cx="8028940" cy="4029710"/>
          </a:xfrm>
        </p:spPr>
        <p:txBody>
          <a:bodyPr anchor="t" anchorCtr="0"/>
          <a:p>
            <a:pPr marL="0" indent="0" algn="ctr">
              <a:lnSpc>
                <a:spcPct val="170000"/>
              </a:lnSpc>
              <a:buNone/>
            </a:pPr>
            <a:r>
              <a:rPr lang="zh-CN" altLang="en-US" sz="1800" b="1">
                <a:solidFill>
                  <a:srgbClr val="3D15CF"/>
                </a:solidFill>
                <a:latin typeface="楷体" panose="02010609060101010101" charset="-122"/>
                <a:ea typeface="楷体" panose="02010609060101010101" charset="-122"/>
              </a:rPr>
              <a:t>大帆船，小帆船，</a:t>
            </a:r>
            <a:endParaRPr lang="zh-CN" altLang="en-US" sz="1800" b="1">
              <a:solidFill>
                <a:srgbClr val="3D15CF"/>
              </a:solidFill>
              <a:latin typeface="楷体" panose="02010609060101010101" charset="-122"/>
              <a:ea typeface="楷体" panose="02010609060101010101" charset="-122"/>
            </a:endParaRPr>
          </a:p>
          <a:p>
            <a:pPr marL="0" indent="0" algn="ctr">
              <a:lnSpc>
                <a:spcPct val="170000"/>
              </a:lnSpc>
              <a:buNone/>
            </a:pPr>
            <a:r>
              <a:rPr lang="zh-CN" altLang="en-US" sz="1800" b="1">
                <a:solidFill>
                  <a:srgbClr val="3D15CF"/>
                </a:solidFill>
                <a:latin typeface="楷体" panose="02010609060101010101" charset="-122"/>
                <a:ea typeface="楷体" panose="02010609060101010101" charset="-122"/>
              </a:rPr>
              <a:t>竖起桅杆撑起船。</a:t>
            </a:r>
            <a:endParaRPr lang="zh-CN" altLang="en-US" sz="1800" b="1">
              <a:solidFill>
                <a:srgbClr val="3D15CF"/>
              </a:solidFill>
              <a:latin typeface="楷体" panose="02010609060101010101" charset="-122"/>
              <a:ea typeface="楷体" panose="02010609060101010101" charset="-122"/>
            </a:endParaRPr>
          </a:p>
          <a:p>
            <a:pPr marL="0" indent="0" algn="ctr">
              <a:lnSpc>
                <a:spcPct val="170000"/>
              </a:lnSpc>
              <a:buNone/>
            </a:pPr>
            <a:r>
              <a:rPr lang="zh-CN" altLang="en-US" sz="1800" b="1">
                <a:solidFill>
                  <a:srgbClr val="3D15CF"/>
                </a:solidFill>
                <a:latin typeface="楷体" panose="02010609060101010101" charset="-122"/>
                <a:ea typeface="楷体" panose="02010609060101010101" charset="-122"/>
              </a:rPr>
              <a:t>风吹帆，帆引船，</a:t>
            </a:r>
            <a:endParaRPr lang="zh-CN" altLang="en-US" sz="1800" b="1">
              <a:solidFill>
                <a:srgbClr val="3D15CF"/>
              </a:solidFill>
              <a:latin typeface="楷体" panose="02010609060101010101" charset="-122"/>
              <a:ea typeface="楷体" panose="02010609060101010101" charset="-122"/>
            </a:endParaRPr>
          </a:p>
          <a:p>
            <a:pPr marL="0" indent="0" algn="ctr">
              <a:lnSpc>
                <a:spcPct val="170000"/>
              </a:lnSpc>
              <a:buNone/>
            </a:pPr>
            <a:r>
              <a:rPr lang="zh-CN" altLang="en-US" sz="1800" b="1">
                <a:solidFill>
                  <a:srgbClr val="3D15CF"/>
                </a:solidFill>
                <a:latin typeface="楷体" panose="02010609060101010101" charset="-122"/>
                <a:ea typeface="楷体" panose="02010609060101010101" charset="-122"/>
              </a:rPr>
              <a:t>帆船顺风转海湾。</a:t>
            </a:r>
            <a:endParaRPr lang="zh-CN" altLang="en-US" sz="1800" b="1">
              <a:solidFill>
                <a:srgbClr val="3D15CF"/>
              </a:solidFill>
              <a:latin typeface="楷体" panose="02010609060101010101" charset="-122"/>
              <a:ea typeface="楷体" panose="02010609060101010101" charset="-122"/>
            </a:endParaRPr>
          </a:p>
          <a:p>
            <a:pPr marL="0" indent="0">
              <a:lnSpc>
                <a:spcPct val="170000"/>
              </a:lnSpc>
              <a:buNone/>
            </a:pPr>
            <a:r>
              <a:rPr lang="zh-CN" altLang="zh-CN"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zh-CN" sz="1800" b="1">
                <a:latin typeface="楷体" panose="02010609060101010101" charset="-122"/>
                <a:ea typeface="楷体" panose="02010609060101010101" charset="-122"/>
              </a:rPr>
              <a:t>这则绕口令主要用于练习韵母ɑn- uɑn，其中含韵母ɑn的音节是“帆、杆”，共出现6次，约占23%；含韵母uɑn的音节是“船、转、湾”，共出现7次，约占27%。</a:t>
            </a:r>
            <a:endParaRPr lang="zh-CN" altLang="zh-CN" sz="1800" b="1">
              <a:latin typeface="楷体" panose="02010609060101010101" charset="-122"/>
              <a:ea typeface="楷体" panose="02010609060101010101" charset="-122"/>
            </a:endParaRPr>
          </a:p>
        </p:txBody>
      </p:sp>
      <p:sp>
        <p:nvSpPr>
          <p:cNvPr id="30723" name="矩形 30722"/>
          <p:cNvSpPr/>
          <p:nvPr/>
        </p:nvSpPr>
        <p:spPr>
          <a:xfrm>
            <a:off x="7391066" y="285917"/>
            <a:ext cx="1133673" cy="597798"/>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示 例</a:t>
            </a:r>
            <a:endParaRPr lang="zh-CN" altLang="en-US" sz="2400" b="1">
              <a:solidFill>
                <a:schemeClr val="bg1"/>
              </a:solidFill>
              <a:latin typeface="楷体" panose="02010609060101010101" charset="-122"/>
              <a:ea typeface="楷体" panose="02010609060101010101" charset="-122"/>
              <a:sym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Effect transition="in" filter="blinds(horizontal)">
                                      <p:cBhvr>
                                        <p:cTn id="7" dur="500"/>
                                        <p:tgtEl>
                                          <p:spTgt spid="307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171">
                                            <p:txEl>
                                              <p:charRg st="0" end="81"/>
                                            </p:txEl>
                                          </p:spTgt>
                                        </p:tgtEl>
                                        <p:attrNameLst>
                                          <p:attrName>style.visibility</p:attrName>
                                        </p:attrNameLst>
                                      </p:cBhvr>
                                      <p:to>
                                        <p:strVal val="visible"/>
                                      </p:to>
                                    </p:set>
                                    <p:animEffect transition="in" filter="wipe(down)">
                                      <p:cBhvr>
                                        <p:cTn id="12" dur="500"/>
                                        <p:tgtEl>
                                          <p:spTgt spid="7171">
                                            <p:txEl>
                                              <p:charRg st="0" end="8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171">
                                            <p:txEl>
                                              <p:charRg st="13" end="26"/>
                                            </p:txEl>
                                          </p:spTgt>
                                        </p:tgtEl>
                                        <p:attrNameLst>
                                          <p:attrName>style.visibility</p:attrName>
                                        </p:attrNameLst>
                                      </p:cBhvr>
                                      <p:to>
                                        <p:strVal val="visible"/>
                                      </p:to>
                                    </p:set>
                                    <p:animEffect transition="in" filter="wipe(down)">
                                      <p:cBhvr>
                                        <p:cTn id="17" dur="500"/>
                                        <p:tgtEl>
                                          <p:spTgt spid="7171">
                                            <p:txEl>
                                              <p:charRg st="13" end="2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171">
                                            <p:txEl>
                                              <p:charRg st="26" end="39"/>
                                            </p:txEl>
                                          </p:spTgt>
                                        </p:tgtEl>
                                        <p:attrNameLst>
                                          <p:attrName>style.visibility</p:attrName>
                                        </p:attrNameLst>
                                      </p:cBhvr>
                                      <p:to>
                                        <p:strVal val="visible"/>
                                      </p:to>
                                    </p:set>
                                    <p:animEffect transition="in" filter="wipe(down)">
                                      <p:cBhvr>
                                        <p:cTn id="22" dur="500"/>
                                        <p:tgtEl>
                                          <p:spTgt spid="7171">
                                            <p:txEl>
                                              <p:charRg st="26" end="3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171">
                                            <p:txEl>
                                              <p:charRg st="39" end="52"/>
                                            </p:txEl>
                                          </p:spTgt>
                                        </p:tgtEl>
                                        <p:attrNameLst>
                                          <p:attrName>style.visibility</p:attrName>
                                        </p:attrNameLst>
                                      </p:cBhvr>
                                      <p:to>
                                        <p:strVal val="visible"/>
                                      </p:to>
                                    </p:set>
                                    <p:animEffect transition="in" filter="wipe(down)">
                                      <p:cBhvr>
                                        <p:cTn id="27" dur="500"/>
                                        <p:tgtEl>
                                          <p:spTgt spid="7171">
                                            <p:txEl>
                                              <p:charRg st="39" end="5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171">
                                            <p:txEl>
                                              <p:charRg st="13" end="26"/>
                                            </p:txEl>
                                          </p:spTgt>
                                        </p:tgtEl>
                                        <p:attrNameLst>
                                          <p:attrName>style.visibility</p:attrName>
                                        </p:attrNameLst>
                                      </p:cBhvr>
                                      <p:to>
                                        <p:strVal val="visible"/>
                                      </p:to>
                                    </p:set>
                                    <p:animEffect transition="in" filter="wipe(down)">
                                      <p:cBhvr>
                                        <p:cTn id="32" dur="500"/>
                                        <p:tgtEl>
                                          <p:spTgt spid="7171">
                                            <p:txEl>
                                              <p:charRg st="13" end="2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171">
                                            <p:txEl>
                                              <p:charRg st="13" end="26"/>
                                            </p:txEl>
                                          </p:spTgt>
                                        </p:tgtEl>
                                        <p:attrNameLst>
                                          <p:attrName>style.visibility</p:attrName>
                                        </p:attrNameLst>
                                      </p:cBhvr>
                                      <p:to>
                                        <p:strVal val="visible"/>
                                      </p:to>
                                    </p:set>
                                    <p:animEffect transition="in" filter="wipe(down)">
                                      <p:cBhvr>
                                        <p:cTn id="37" dur="500"/>
                                        <p:tgtEl>
                                          <p:spTgt spid="7171">
                                            <p:txEl>
                                              <p:charRg st="13" end="2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5" name="图片 3" descr="AX{4LYE%2S[0%LTG_2W1BGT"/>
          <p:cNvPicPr>
            <a:picLocks noChangeAspect="1"/>
          </p:cNvPicPr>
          <p:nvPr/>
        </p:nvPicPr>
        <p:blipFill>
          <a:blip r:embed="rId1"/>
          <a:stretch>
            <a:fillRect/>
          </a:stretch>
        </p:blipFill>
        <p:spPr>
          <a:xfrm>
            <a:off x="418465" y="1657350"/>
            <a:ext cx="8307070" cy="1048385"/>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8195" name="内容占位符 8194"/>
          <p:cNvSpPr>
            <a:spLocks noGrp="1" noRot="1"/>
          </p:cNvSpPr>
          <p:nvPr>
            <p:ph idx="1"/>
          </p:nvPr>
        </p:nvSpPr>
        <p:spPr>
          <a:xfrm>
            <a:off x="737235" y="1505585"/>
            <a:ext cx="7667625" cy="2775585"/>
          </a:xfrm>
        </p:spPr>
        <p:txBody>
          <a:bodyPr anchor="t" anchorCtr="0"/>
          <a:p>
            <a:pPr eaLnBrk="1" hangingPunct="1">
              <a:lnSpc>
                <a:spcPct val="160000"/>
              </a:lnSpc>
              <a:buNone/>
            </a:pP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绕口令在形式上往往采用相对整齐的句式，句尾押韵。</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例如</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圆圈圆，圈圆圈，</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园园娟娟画圆圈。</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娟娟画的圈连圈，</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园园画的圈套圈。</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娟娟园园比圆圈，</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看谁画的圆圈圆。</a:t>
            </a:r>
            <a:endParaRPr lang="zh-CN" altLang="en-US" sz="1800" b="1">
              <a:latin typeface="楷体" panose="02010609060101010101" charset="-122"/>
              <a:ea typeface="楷体" panose="02010609060101010101" charset="-122"/>
            </a:endParaRPr>
          </a:p>
          <a:p>
            <a:pPr eaLnBrk="1" hangingPunct="1">
              <a:lnSpc>
                <a:spcPct val="160000"/>
              </a:lnSpc>
              <a:buNone/>
            </a:pPr>
            <a:r>
              <a:rPr lang="zh-CN" altLang="en-US" sz="1800" b="1">
                <a:latin typeface="楷体" panose="02010609060101010101" charset="-122"/>
                <a:ea typeface="楷体" panose="02010609060101010101" charset="-122"/>
              </a:rPr>
              <a:t> </a:t>
            </a: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  </a:t>
            </a:r>
            <a:endParaRPr lang="zh-CN" altLang="en-US" sz="1800" b="1">
              <a:latin typeface="楷体" panose="02010609060101010101" charset="-122"/>
              <a:ea typeface="楷体" panose="02010609060101010101" charset="-122"/>
            </a:endParaRPr>
          </a:p>
        </p:txBody>
      </p:sp>
      <p:sp>
        <p:nvSpPr>
          <p:cNvPr id="30725" name="Rounded Rectangle 5"/>
          <p:cNvSpPr/>
          <p:nvPr/>
        </p:nvSpPr>
        <p:spPr>
          <a:xfrm>
            <a:off x="737235" y="734695"/>
            <a:ext cx="7179945" cy="72009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endParaRPr lang="en-US" altLang="zh-CN" sz="2100" b="1">
              <a:solidFill>
                <a:schemeClr val="bg1"/>
              </a:solidFill>
              <a:latin typeface="楷体" panose="02010609060101010101" charset="-122"/>
              <a:ea typeface="楷体" panose="02010609060101010101" charset="-122"/>
              <a:sym typeface="Arial" panose="020B0604020202020204" pitchFamily="34" charset="0"/>
            </a:endParaRPr>
          </a:p>
          <a:p>
            <a:pPr>
              <a:lnSpc>
                <a:spcPct val="160000"/>
              </a:lnSpc>
            </a:pPr>
            <a:r>
              <a:rPr lang="en-US" altLang="zh-CN" sz="2100" b="1">
                <a:solidFill>
                  <a:schemeClr val="bg1"/>
                </a:solidFill>
                <a:latin typeface="楷体" panose="02010609060101010101" charset="-122"/>
                <a:ea typeface="楷体" panose="02010609060101010101" charset="-122"/>
                <a:sym typeface="Arial" panose="020B0604020202020204" pitchFamily="34" charset="0"/>
              </a:rPr>
              <a:t>2.</a:t>
            </a:r>
            <a:r>
              <a:rPr lang="zh-CN" altLang="en-US" sz="2100" b="1">
                <a:solidFill>
                  <a:schemeClr val="bg1"/>
                </a:solidFill>
                <a:latin typeface="楷体" panose="02010609060101010101" charset="-122"/>
                <a:ea typeface="楷体" panose="02010609060101010101" charset="-122"/>
                <a:sym typeface="Arial" panose="020B0604020202020204" pitchFamily="34" charset="0"/>
              </a:rPr>
              <a:t>绕口令往往短小生动，活泼有趣，读起来朗朗上口</a:t>
            </a:r>
            <a:endParaRPr lang="zh-CN" altLang="en-US" sz="2100" b="1">
              <a:solidFill>
                <a:schemeClr val="bg1"/>
              </a:solidFill>
              <a:latin typeface="楷体" panose="02010609060101010101" charset="-122"/>
              <a:ea typeface="楷体" panose="02010609060101010101" charset="-122"/>
              <a:sym typeface="Arial" panose="020B0604020202020204" pitchFamily="34" charset="0"/>
            </a:endParaRPr>
          </a:p>
          <a:p>
            <a:pPr>
              <a:lnSpc>
                <a:spcPct val="160000"/>
              </a:lnSpc>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
        <p:nvSpPr>
          <p:cNvPr id="30723" name="矩形 30722"/>
          <p:cNvSpPr/>
          <p:nvPr/>
        </p:nvSpPr>
        <p:spPr>
          <a:xfrm>
            <a:off x="1295575" y="2190505"/>
            <a:ext cx="741890" cy="375113"/>
          </a:xfrm>
          <a:prstGeom prst="rect">
            <a:avLst/>
          </a:prstGeom>
          <a:solidFill>
            <a:srgbClr val="FF3300"/>
          </a:solidFill>
          <a:ln w="9525" cap="flat" cmpd="sng">
            <a:solidFill>
              <a:schemeClr val="tx1"/>
            </a:solidFill>
            <a:prstDash val="solid"/>
            <a:miter/>
            <a:headEnd type="none" w="med" len="med"/>
            <a:tailEnd type="none" w="med" len="med"/>
          </a:ln>
        </p:spPr>
        <p:txBody>
          <a:bodyPr wrap="none" anchor="ctr" anchorCtr="0"/>
          <a:p>
            <a:pPr algn="ctr" eaLnBrk="0" hangingPunct="0">
              <a:spcBef>
                <a:spcPct val="50000"/>
              </a:spcBef>
            </a:pPr>
            <a:r>
              <a:rPr lang="zh-CN" altLang="en-US" sz="1800" b="1">
                <a:solidFill>
                  <a:schemeClr val="bg1"/>
                </a:solidFill>
                <a:latin typeface="楷体" panose="02010609060101010101" charset="-122"/>
                <a:ea typeface="楷体" panose="02010609060101010101" charset="-122"/>
                <a:sym typeface="宋体" panose="02010600030101010101" pitchFamily="2" charset="-122"/>
              </a:rPr>
              <a:t>示例</a:t>
            </a:r>
            <a:endParaRPr lang="zh-CN" altLang="en-US" sz="1800" b="1">
              <a:solidFill>
                <a:schemeClr val="bg1"/>
              </a:solidFill>
              <a:latin typeface="楷体" panose="02010609060101010101" charset="-122"/>
              <a:ea typeface="楷体" panose="02010609060101010101" charset="-122"/>
              <a:sym typeface="宋体" panose="02010600030101010101" pitchFamily="2" charset="-122"/>
            </a:endParaRPr>
          </a:p>
        </p:txBody>
      </p:sp>
      <p:pic>
        <p:nvPicPr>
          <p:cNvPr id="3" name="图片 2" descr="31393936313930373b31393936313835383bb6d4bbb0bff2c6f8c5dd"/>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flipH="1" flipV="1">
            <a:off x="4932045" y="2299335"/>
            <a:ext cx="4115435" cy="2893695"/>
          </a:xfrm>
          <a:prstGeom prst="rect">
            <a:avLst/>
          </a:prstGeom>
        </p:spPr>
      </p:pic>
      <p:sp>
        <p:nvSpPr>
          <p:cNvPr id="4" name="文本框 3"/>
          <p:cNvSpPr txBox="1"/>
          <p:nvPr/>
        </p:nvSpPr>
        <p:spPr>
          <a:xfrm>
            <a:off x="5868035" y="2716530"/>
            <a:ext cx="2490470" cy="2030095"/>
          </a:xfrm>
          <a:prstGeom prst="rect">
            <a:avLst/>
          </a:prstGeom>
          <a:noFill/>
        </p:spPr>
        <p:txBody>
          <a:bodyPr wrap="square" rtlCol="0" anchor="t">
            <a:spAutoFit/>
          </a:bodyPr>
          <a:p>
            <a:r>
              <a:rPr lang="zh-CN" altLang="en-US" b="1">
                <a:latin typeface="楷体" panose="02010609060101010101" charset="-122"/>
                <a:ea typeface="楷体" panose="02010609060101010101" charset="-122"/>
                <a:sym typeface="+mn-ea"/>
              </a:rPr>
              <a:t>这则绕口令，共</a:t>
            </a:r>
            <a:r>
              <a:rPr lang="en-US" altLang="zh-CN" b="1">
                <a:latin typeface="楷体" panose="02010609060101010101" charset="-122"/>
                <a:ea typeface="楷体" panose="02010609060101010101" charset="-122"/>
                <a:sym typeface="+mn-ea"/>
              </a:rPr>
              <a:t>6</a:t>
            </a:r>
            <a:r>
              <a:rPr lang="zh-CN" altLang="en-US" b="1">
                <a:latin typeface="楷体" panose="02010609060101010101" charset="-122"/>
                <a:ea typeface="楷体" panose="02010609060101010101" charset="-122"/>
                <a:sym typeface="+mn-ea"/>
              </a:rPr>
              <a:t>句，以韵母</a:t>
            </a:r>
            <a:r>
              <a:rPr lang="en-US" altLang="zh-CN" b="1">
                <a:latin typeface="楷体" panose="02010609060101010101" charset="-122"/>
                <a:ea typeface="楷体" panose="02010609060101010101" charset="-122"/>
                <a:sym typeface="+mn-ea"/>
              </a:rPr>
              <a:t>üɑn</a:t>
            </a:r>
            <a:r>
              <a:rPr lang="zh-CN" altLang="en-US" b="1">
                <a:latin typeface="楷体" panose="02010609060101010101" charset="-122"/>
                <a:ea typeface="楷体" panose="02010609060101010101" charset="-122"/>
                <a:sym typeface="+mn-ea"/>
              </a:rPr>
              <a:t>为主要练习对象，描述了一幅娟娟、园园两个小朋友比赛画圆圈的画面，句句押韵，富于节奏感，诵读起来既简单又有趣。</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071245" y="1504950"/>
            <a:ext cx="6932930" cy="1420495"/>
          </a:xfrm>
          <a:prstGeom prst="rect">
            <a:avLst/>
          </a:prstGeom>
          <a:noFill/>
        </p:spPr>
        <p:txBody>
          <a:bodyPr wrap="square" rtlCol="0" anchor="t">
            <a:spAutoFit/>
          </a:bodyPr>
          <a:p>
            <a:pPr eaLnBrk="1" hangingPunct="1">
              <a:lnSpc>
                <a:spcPct val="160000"/>
              </a:lnSpc>
              <a:buNone/>
            </a:pPr>
            <a:r>
              <a:rPr lang="en-US" altLang="zh-CN" b="1">
                <a:latin typeface="楷体" panose="02010609060101010101" charset="-122"/>
                <a:ea typeface="楷体" panose="02010609060101010101" charset="-122"/>
                <a:sym typeface="+mn-ea"/>
              </a:rPr>
              <a:t>    </a:t>
            </a:r>
            <a:r>
              <a:rPr lang="zh-CN" altLang="en-US" b="1">
                <a:latin typeface="楷体" panose="02010609060101010101" charset="-122"/>
                <a:ea typeface="楷体" panose="02010609060101010101" charset="-122"/>
                <a:sym typeface="+mn-ea"/>
              </a:rPr>
              <a:t>这则绕口令，共</a:t>
            </a:r>
            <a:r>
              <a:rPr lang="en-US" altLang="zh-CN" b="1">
                <a:latin typeface="楷体" panose="02010609060101010101" charset="-122"/>
                <a:ea typeface="楷体" panose="02010609060101010101" charset="-122"/>
                <a:sym typeface="+mn-ea"/>
              </a:rPr>
              <a:t>6</a:t>
            </a:r>
            <a:r>
              <a:rPr lang="zh-CN" altLang="en-US" b="1">
                <a:latin typeface="楷体" panose="02010609060101010101" charset="-122"/>
                <a:ea typeface="楷体" panose="02010609060101010101" charset="-122"/>
                <a:sym typeface="+mn-ea"/>
              </a:rPr>
              <a:t>句，以韵母</a:t>
            </a:r>
            <a:r>
              <a:rPr lang="en-US" altLang="zh-CN" b="1">
                <a:latin typeface="楷体" panose="02010609060101010101" charset="-122"/>
                <a:ea typeface="楷体" panose="02010609060101010101" charset="-122"/>
                <a:sym typeface="+mn-ea"/>
              </a:rPr>
              <a:t>üɑn</a:t>
            </a:r>
            <a:r>
              <a:rPr lang="zh-CN" altLang="en-US" b="1">
                <a:latin typeface="楷体" panose="02010609060101010101" charset="-122"/>
                <a:ea typeface="楷体" panose="02010609060101010101" charset="-122"/>
                <a:sym typeface="+mn-ea"/>
              </a:rPr>
              <a:t>为主要练习对象，描述了一幅娟娟、园园两个小朋友比赛画圆圈的画面，句句押韵，富于节奏感，诵读起来既简单又有趣。</a:t>
            </a: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5" name="内容占位符 8194"/>
          <p:cNvSpPr>
            <a:spLocks noGrp="1" noRot="1"/>
          </p:cNvSpPr>
          <p:nvPr>
            <p:ph idx="1"/>
          </p:nvPr>
        </p:nvSpPr>
        <p:spPr>
          <a:xfrm>
            <a:off x="304800" y="2038350"/>
            <a:ext cx="8359775" cy="2456815"/>
          </a:xfrm>
        </p:spPr>
        <p:txBody>
          <a:bodyPr anchor="t" anchorCtr="0"/>
          <a:p>
            <a:pPr eaLnBrk="1" hangingPunct="1">
              <a:lnSpc>
                <a:spcPct val="160000"/>
              </a:lnSpc>
              <a:buNone/>
            </a:pPr>
            <a:r>
              <a:rPr lang="en-US" altLang="zh-CN" sz="1800" b="1">
                <a:latin typeface="楷体" panose="02010609060101010101" charset="-122"/>
                <a:ea typeface="楷体" panose="02010609060101010101" charset="-122"/>
              </a:rPr>
              <a:t>      </a:t>
            </a:r>
            <a:r>
              <a:rPr lang="zh-CN" altLang="en-US" sz="1800" b="1">
                <a:latin typeface="楷体" panose="02010609060101010101" charset="-122"/>
                <a:ea typeface="楷体" panose="02010609060101010101" charset="-122"/>
              </a:rPr>
              <a:t>绕口令的用字用词贴近生活，所描述的往往是生活中常见的画面，或诙谐幽默，或活泼生动，易于被学习者掌握。在华文教学中，教师如果经常指导学生练习绕口令，对青少年的语言及思维发展具有极大的促进作用，不仅能锻炼他们准确地读好字音的能力，帮助学生提高吐字清晰度，提高口头表达能力，而且能够启发学生的思维，增长学生见识，促使思维敏捷、口齿伶俐。       </a:t>
            </a:r>
            <a:endParaRPr lang="zh-CN" altLang="en-US" sz="1800" b="1">
              <a:latin typeface="楷体" panose="02010609060101010101" charset="-122"/>
              <a:ea typeface="楷体" panose="02010609060101010101" charset="-122"/>
            </a:endParaRPr>
          </a:p>
        </p:txBody>
      </p:sp>
      <p:sp>
        <p:nvSpPr>
          <p:cNvPr id="30725" name="Rounded Rectangle 5"/>
          <p:cNvSpPr/>
          <p:nvPr/>
        </p:nvSpPr>
        <p:spPr>
          <a:xfrm>
            <a:off x="381000" y="742950"/>
            <a:ext cx="8442960" cy="123825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endParaRPr lang="en-US" altLang="zh-CN"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9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3.</a:t>
            </a:r>
            <a:r>
              <a:rPr lang="zh-CN" altLang="en-US" sz="2100" b="1">
                <a:solidFill>
                  <a:schemeClr val="bg1"/>
                </a:solidFill>
                <a:latin typeface="楷体" panose="02010609060101010101" charset="-122"/>
                <a:ea typeface="楷体" panose="02010609060101010101" charset="-122"/>
                <a:sym typeface="宋体" panose="02010600030101010101" pitchFamily="2" charset="-122"/>
              </a:rPr>
              <a:t>绕口令一般都有一定的具体意义，富有生活气息，利用绕口令进行语音训练比单纯的拼音练习更富有趣味性，更利于学生掌握在语流中的发音要领</a:t>
            </a:r>
            <a:endParaRPr lang="zh-CN" altLang="en-US"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zh-CN" altLang="en-US" sz="2400" b="1">
                <a:solidFill>
                  <a:schemeClr val="bg1"/>
                </a:solidFill>
                <a:latin typeface="楷体" panose="02010609060101010101" charset="-122"/>
                <a:ea typeface="楷体" panose="02010609060101010101" charset="-122"/>
                <a:sym typeface="宋体" panose="02010600030101010101" pitchFamily="2" charset="-122"/>
              </a:rPr>
              <a:t>。</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195">
                                            <p:txEl>
                                              <p:charRg st="0" end="179"/>
                                            </p:txEl>
                                          </p:spTgt>
                                        </p:tgtEl>
                                        <p:attrNameLst>
                                          <p:attrName>style.visibility</p:attrName>
                                        </p:attrNameLst>
                                      </p:cBhvr>
                                      <p:to>
                                        <p:strVal val="visible"/>
                                      </p:to>
                                    </p:set>
                                    <p:animEffect transition="in" filter="wipe(down)">
                                      <p:cBhvr>
                                        <p:cTn id="13" dur="500"/>
                                        <p:tgtEl>
                                          <p:spTgt spid="8195">
                                            <p:txEl>
                                              <p:charRg st="0" end="17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内容占位符 2"/>
          <p:cNvSpPr>
            <a:spLocks noGrp="1" noRot="1"/>
          </p:cNvSpPr>
          <p:nvPr>
            <p:ph idx="1"/>
          </p:nvPr>
        </p:nvSpPr>
        <p:spPr>
          <a:xfrm>
            <a:off x="381000" y="666750"/>
            <a:ext cx="8312150" cy="3375025"/>
          </a:xfrm>
        </p:spPr>
        <p:txBody>
          <a:bodyPr anchor="t" anchorCtr="0"/>
          <a:p>
            <a:pPr marL="0" indent="0">
              <a:lnSpc>
                <a:spcPct val="140000"/>
              </a:lnSpc>
              <a:buNone/>
            </a:pPr>
            <a:r>
              <a:rPr lang="en-US" altLang="zh-CN" sz="2100">
                <a:latin typeface="楷体" panose="02010609060101010101" charset="-122"/>
                <a:ea typeface="楷体" panose="02010609060101010101" charset="-122"/>
              </a:rPr>
              <a:t>               </a:t>
            </a:r>
            <a:r>
              <a:rPr lang="zh-CN" altLang="en-US" sz="2100">
                <a:latin typeface="楷体" panose="02010609060101010101" charset="-122"/>
                <a:ea typeface="楷体" panose="02010609060101010101" charset="-122"/>
              </a:rPr>
              <a:t>宝宝吹泡泡，泡泡跑了。</a:t>
            </a:r>
            <a:endParaRPr lang="zh-CN" altLang="en-US" sz="2100">
              <a:latin typeface="楷体" panose="02010609060101010101" charset="-122"/>
              <a:ea typeface="楷体" panose="02010609060101010101" charset="-122"/>
            </a:endParaRPr>
          </a:p>
          <a:p>
            <a:pPr marL="0" indent="0">
              <a:lnSpc>
                <a:spcPct val="140000"/>
              </a:lnSpc>
              <a:buNone/>
            </a:pPr>
            <a:r>
              <a:rPr lang="zh-CN" altLang="en-US" sz="2100">
                <a:latin typeface="楷体" panose="02010609060101010101" charset="-122"/>
                <a:ea typeface="楷体" panose="02010609060101010101" charset="-122"/>
              </a:rPr>
              <a:t>  </a:t>
            </a:r>
            <a:r>
              <a:rPr lang="en-US" altLang="zh-CN" sz="2100">
                <a:latin typeface="楷体" panose="02010609060101010101" charset="-122"/>
                <a:ea typeface="楷体" panose="02010609060101010101" charset="-122"/>
              </a:rPr>
              <a:t>             </a:t>
            </a:r>
            <a:r>
              <a:rPr lang="zh-CN" altLang="en-US" sz="2100">
                <a:latin typeface="楷体" panose="02010609060101010101" charset="-122"/>
                <a:ea typeface="楷体" panose="02010609060101010101" charset="-122"/>
              </a:rPr>
              <a:t>宝宝追泡泡，泡泡爆了。</a:t>
            </a:r>
            <a:endParaRPr lang="zh-CN" altLang="en-US" sz="2100">
              <a:latin typeface="楷体" panose="02010609060101010101" charset="-122"/>
              <a:ea typeface="楷体" panose="02010609060101010101" charset="-122"/>
            </a:endParaRPr>
          </a:p>
          <a:p>
            <a:pPr marL="0" indent="0">
              <a:lnSpc>
                <a:spcPct val="140000"/>
              </a:lnSpc>
              <a:buNone/>
            </a:pPr>
            <a:r>
              <a:rPr lang="zh-CN" altLang="en-US" sz="2100">
                <a:latin typeface="楷体" panose="02010609060101010101" charset="-122"/>
                <a:ea typeface="楷体" panose="02010609060101010101" charset="-122"/>
              </a:rPr>
              <a:t>  </a:t>
            </a:r>
            <a:r>
              <a:rPr lang="en-US" altLang="zh-CN" sz="2100">
                <a:latin typeface="楷体" panose="02010609060101010101" charset="-122"/>
                <a:ea typeface="楷体" panose="02010609060101010101" charset="-122"/>
              </a:rPr>
              <a:t>             </a:t>
            </a:r>
            <a:r>
              <a:rPr lang="zh-CN" altLang="en-US" sz="2100">
                <a:latin typeface="楷体" panose="02010609060101010101" charset="-122"/>
                <a:ea typeface="楷体" panose="02010609060101010101" charset="-122"/>
              </a:rPr>
              <a:t>泡泡没了，宝宝跑了。</a:t>
            </a:r>
            <a:endParaRPr lang="zh-CN" altLang="en-US" sz="2100"/>
          </a:p>
          <a:p>
            <a:pPr marL="0" indent="0">
              <a:lnSpc>
                <a:spcPct val="140000"/>
              </a:lnSpc>
              <a:buNone/>
            </a:pPr>
            <a:r>
              <a:rPr lang="zh-CN" altLang="en-US" sz="2100"/>
              <a:t>    </a:t>
            </a:r>
            <a:r>
              <a:rPr lang="en-US" altLang="zh-CN" sz="2100"/>
              <a:t>   </a:t>
            </a:r>
            <a:r>
              <a:rPr lang="zh-CN" altLang="en-US" sz="2000"/>
              <a:t>这则绕口令用简洁生动的语言描述了小宝宝吹泡泡的情景，把宝宝吹泡泡时各种情景生动地再现出来，极具画面感，学生小的时候基本上都有过吹泡泡的生活体验，因此学习这则绕口令时易于产生共鸣。此外，这则绕口令包含了</a:t>
            </a:r>
            <a:r>
              <a:rPr lang="en-US" altLang="zh-CN" sz="2000"/>
              <a:t>“</a:t>
            </a:r>
            <a:r>
              <a:rPr lang="zh-CN" altLang="en-US" sz="2000"/>
              <a:t>吹、追、爆、跑</a:t>
            </a:r>
            <a:r>
              <a:rPr lang="en-US" altLang="zh-CN" sz="2000"/>
              <a:t>”</a:t>
            </a:r>
            <a:r>
              <a:rPr lang="zh-CN" altLang="en-US" sz="2000"/>
              <a:t>这几个常见的动作，容易演示，在教学时引导学习者结合绕口令诵读进行动作表演，能收到良好的教学效果</a:t>
            </a:r>
            <a:r>
              <a:rPr lang="zh-CN" altLang="en-US" sz="2000"/>
              <a:t>。</a:t>
            </a:r>
            <a:endParaRPr lang="zh-CN" altLang="en-US" sz="2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4579" name="Rectangle 3"/>
          <p:cNvSpPr>
            <a:spLocks noGrp="1" noRot="1"/>
          </p:cNvSpPr>
          <p:nvPr>
            <p:ph type="body" idx="4294967295"/>
          </p:nvPr>
        </p:nvSpPr>
        <p:spPr>
          <a:xfrm>
            <a:off x="471170" y="2058670"/>
            <a:ext cx="8060055" cy="2371090"/>
          </a:xfrm>
        </p:spPr>
        <p:txBody>
          <a:bodyPr wrap="square" anchor="t" anchorCtr="0"/>
          <a:p>
            <a:pPr eaLnBrk="1" hangingPunct="1">
              <a:lnSpc>
                <a:spcPct val="150000"/>
              </a:lnSpc>
              <a:buNone/>
            </a:pPr>
            <a:r>
              <a:rPr lang="en-US" altLang="zh-CN" sz="1600" b="1" dirty="0">
                <a:latin typeface="楷体" panose="02010609060101010101" charset="-122"/>
                <a:ea typeface="楷体" panose="02010609060101010101" charset="-122"/>
              </a:rPr>
              <a:t>      </a:t>
            </a:r>
            <a:r>
              <a:rPr lang="zh-CN" altLang="en-US" sz="1600" b="1" dirty="0">
                <a:latin typeface="楷体" panose="02010609060101010101" charset="-122"/>
                <a:ea typeface="楷体" panose="02010609060101010101" charset="-122"/>
              </a:rPr>
              <a:t>在华文教学中利用绕口令作为训练材料的首要目的就是培养学生准确的发音及辨音能力。每种语言都有属于自己的一套发音体系，对各发音部位的使用习惯也不尽相同，在华文语音学习阶段，要</a:t>
            </a:r>
            <a:r>
              <a:rPr lang="zh-CN" altLang="en-US" sz="1600" b="1" dirty="0">
                <a:solidFill>
                  <a:schemeClr val="tx2"/>
                </a:solidFill>
                <a:latin typeface="楷体" panose="02010609060101010101" charset="-122"/>
                <a:ea typeface="楷体" panose="02010609060101010101" charset="-122"/>
              </a:rPr>
              <a:t>使学生尽快熟悉华文的发音规律，掌握主要发音方法，并使相应发音部位得到充分的训练</a:t>
            </a:r>
            <a:r>
              <a:rPr lang="zh-CN" altLang="en-US" sz="1600" b="1" dirty="0">
                <a:latin typeface="楷体" panose="02010609060101010101" charset="-122"/>
                <a:ea typeface="楷体" panose="02010609060101010101" charset="-122"/>
              </a:rPr>
              <a:t>。</a:t>
            </a:r>
            <a:endParaRPr lang="zh-CN" altLang="en-US" sz="1600" b="1" dirty="0">
              <a:latin typeface="楷体" panose="02010609060101010101" charset="-122"/>
              <a:ea typeface="楷体" panose="02010609060101010101" charset="-122"/>
            </a:endParaRPr>
          </a:p>
          <a:p>
            <a:pPr eaLnBrk="1" hangingPunct="1">
              <a:lnSpc>
                <a:spcPct val="150000"/>
              </a:lnSpc>
              <a:buNone/>
            </a:pPr>
            <a:r>
              <a:rPr lang="zh-CN" altLang="en-US" sz="1600" b="1" dirty="0">
                <a:latin typeface="楷体" panose="02010609060101010101" charset="-122"/>
                <a:ea typeface="楷体" panose="02010609060101010101" charset="-122"/>
              </a:rPr>
              <a:t>      因此，教师在使用绕口令时，一定要清楚每则绕口令针对性训练的是什么语音单位，是声母、韵母、声调，还是兼顾几个方面的内容，了解重点训练的发音部位和发音方法，最大限度地发挥绕口令的积极作用。 </a:t>
            </a:r>
            <a:endParaRPr lang="zh-CN" altLang="en-US" sz="1600" b="1" dirty="0">
              <a:latin typeface="楷体" panose="02010609060101010101" charset="-122"/>
              <a:ea typeface="楷体" panose="02010609060101010101" charset="-122"/>
            </a:endParaRPr>
          </a:p>
          <a:p>
            <a:pPr eaLnBrk="1" hangingPunct="1">
              <a:buNone/>
            </a:pPr>
            <a:endParaRPr lang="zh-CN" altLang="en-US" sz="1600" b="1" dirty="0">
              <a:latin typeface="楷体" panose="02010609060101010101" charset="-122"/>
              <a:ea typeface="楷体" panose="02010609060101010101" charset="-122"/>
            </a:endParaRPr>
          </a:p>
        </p:txBody>
      </p:sp>
      <p:sp>
        <p:nvSpPr>
          <p:cNvPr id="2" name="Rounded Rectangle 4"/>
          <p:cNvSpPr/>
          <p:nvPr/>
        </p:nvSpPr>
        <p:spPr>
          <a:xfrm>
            <a:off x="2209800" y="590550"/>
            <a:ext cx="5014595" cy="556895"/>
          </a:xfrm>
          <a:prstGeom prst="roundRect">
            <a:avLst>
              <a:gd name="adj" fmla="val 16667"/>
            </a:avLst>
          </a:prstGeom>
          <a:solidFill>
            <a:srgbClr val="E27100"/>
          </a:solidFill>
          <a:ln w="25400" cap="flat" cmpd="sng">
            <a:solidFill>
              <a:srgbClr val="B1E2FF"/>
            </a:solidFill>
            <a:prstDash val="solid"/>
            <a:round/>
            <a:headEnd type="none" w="med" len="med"/>
            <a:tailEnd type="none" w="med" len="med"/>
          </a:ln>
        </p:spPr>
        <p:txBody>
          <a:bodyPr anchor="ctr" anchorCtr="0"/>
          <a:p>
            <a:pPr algn="ctr">
              <a:lnSpc>
                <a:spcPct val="140000"/>
              </a:lnSpc>
            </a:pPr>
            <a:r>
              <a:rPr lang="zh-CN" altLang="en-US" sz="2400">
                <a:solidFill>
                  <a:schemeClr val="bg1"/>
                </a:solidFill>
                <a:latin typeface="Arial" panose="020B0604020202020204" pitchFamily="34" charset="0"/>
                <a:ea typeface="黑体" panose="02010609060101010101" pitchFamily="2" charset="-122"/>
                <a:sym typeface="宋体" panose="02010600030101010101" pitchFamily="2" charset="-122"/>
              </a:rPr>
              <a:t>二、</a:t>
            </a:r>
            <a:r>
              <a:rPr lang="zh-CN" altLang="en-US" sz="2400" b="1" dirty="0">
                <a:solidFill>
                  <a:schemeClr val="bg1"/>
                </a:solidFill>
                <a:latin typeface="Arial" panose="020B0604020202020204" pitchFamily="34" charset="0"/>
                <a:ea typeface="黑体" panose="02010609060101010101" pitchFamily="2" charset="-122"/>
                <a:sym typeface="Arial" panose="020B0604020202020204" pitchFamily="34" charset="0"/>
              </a:rPr>
              <a:t>绕口令的选用目标</a:t>
            </a:r>
            <a:endParaRPr lang="zh-CN" altLang="en-US" sz="2400" b="1" dirty="0">
              <a:solidFill>
                <a:schemeClr val="bg1"/>
              </a:solidFill>
              <a:latin typeface="Arial" panose="020B0604020202020204" pitchFamily="34" charset="0"/>
              <a:ea typeface="黑体" panose="02010609060101010101" pitchFamily="2" charset="-122"/>
              <a:sym typeface="Arial" panose="020B0604020202020204" pitchFamily="34" charset="0"/>
            </a:endParaRPr>
          </a:p>
        </p:txBody>
      </p:sp>
      <p:sp>
        <p:nvSpPr>
          <p:cNvPr id="30725" name="Rounded Rectangle 5"/>
          <p:cNvSpPr/>
          <p:nvPr/>
        </p:nvSpPr>
        <p:spPr>
          <a:xfrm>
            <a:off x="685915" y="1293080"/>
            <a:ext cx="4403701" cy="62876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endParaRPr lang="en-US" altLang="zh-CN"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1.</a:t>
            </a:r>
            <a:r>
              <a:rPr lang="zh-CN" altLang="en-US" sz="2100" b="1">
                <a:solidFill>
                  <a:schemeClr val="bg1"/>
                </a:solidFill>
                <a:latin typeface="楷体" panose="02010609060101010101" charset="-122"/>
                <a:ea typeface="楷体" panose="02010609060101010101" charset="-122"/>
                <a:sym typeface="宋体" panose="02010600030101010101" pitchFamily="2" charset="-122"/>
              </a:rPr>
              <a:t>培养学生准确的发音及辨音能力</a:t>
            </a:r>
            <a:endParaRPr lang="zh-CN" altLang="en-US"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
        <p:nvSpPr>
          <p:cNvPr id="7" name="直接连接符 6"/>
          <p:cNvSpPr/>
          <p:nvPr/>
        </p:nvSpPr>
        <p:spPr>
          <a:xfrm>
            <a:off x="1219200" y="4324350"/>
            <a:ext cx="4375150" cy="2540"/>
          </a:xfrm>
          <a:prstGeom prst="line">
            <a:avLst/>
          </a:prstGeom>
          <a:ln w="28575" cap="flat" cmpd="sng">
            <a:solidFill>
              <a:srgbClr val="0000FF"/>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
        <p:nvSpPr>
          <p:cNvPr id="3" name="直接连接符 2"/>
          <p:cNvSpPr/>
          <p:nvPr/>
        </p:nvSpPr>
        <p:spPr>
          <a:xfrm>
            <a:off x="4549775" y="3996690"/>
            <a:ext cx="3709035" cy="21590"/>
          </a:xfrm>
          <a:prstGeom prst="line">
            <a:avLst/>
          </a:prstGeom>
          <a:ln w="28575" cap="flat" cmpd="sng">
            <a:solidFill>
              <a:srgbClr val="0000FF"/>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725"/>
                                        </p:tgtEl>
                                        <p:attrNameLst>
                                          <p:attrName>style.visibility</p:attrName>
                                        </p:attrNameLst>
                                      </p:cBhvr>
                                      <p:to>
                                        <p:strVal val="visible"/>
                                      </p:to>
                                    </p:set>
                                    <p:anim calcmode="lin" valueType="num">
                                      <p:cBhvr>
                                        <p:cTn id="12" dur="500" fill="hold"/>
                                        <p:tgtEl>
                                          <p:spTgt spid="30725"/>
                                        </p:tgtEl>
                                        <p:attrNameLst>
                                          <p:attrName>ppt_x</p:attrName>
                                        </p:attrNameLst>
                                      </p:cBhvr>
                                      <p:tavLst>
                                        <p:tav tm="0">
                                          <p:val>
                                            <p:strVal val="#ppt_x"/>
                                          </p:val>
                                        </p:tav>
                                        <p:tav tm="100000">
                                          <p:val>
                                            <p:strVal val="#ppt_x"/>
                                          </p:val>
                                        </p:tav>
                                      </p:tavLst>
                                    </p:anim>
                                    <p:anim calcmode="lin" valueType="num">
                                      <p:cBhvr>
                                        <p:cTn id="13"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linds(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linds(horizont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4579">
                                            <p:txEl>
                                              <p:charRg st="0" end="132"/>
                                            </p:txEl>
                                          </p:spTgt>
                                        </p:tgtEl>
                                        <p:attrNameLst>
                                          <p:attrName>style.visibility</p:attrName>
                                        </p:attrNameLst>
                                      </p:cBhvr>
                                      <p:to>
                                        <p:strVal val="visible"/>
                                      </p:to>
                                    </p:set>
                                    <p:animEffect transition="in" filter="wipe(down)">
                                      <p:cBhvr>
                                        <p:cTn id="28" dur="500"/>
                                        <p:tgtEl>
                                          <p:spTgt spid="24579">
                                            <p:txEl>
                                              <p:charRg st="0" end="132"/>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24579">
                                            <p:txEl>
                                              <p:charRg st="132" end="232"/>
                                            </p:txEl>
                                          </p:spTgt>
                                        </p:tgtEl>
                                        <p:attrNameLst>
                                          <p:attrName>style.visibility</p:attrName>
                                        </p:attrNameLst>
                                      </p:cBhvr>
                                      <p:to>
                                        <p:strVal val="visible"/>
                                      </p:to>
                                    </p:set>
                                    <p:animEffect transition="in" filter="wipe(down)">
                                      <p:cBhvr>
                                        <p:cTn id="31" dur="500"/>
                                        <p:tgtEl>
                                          <p:spTgt spid="24579">
                                            <p:txEl>
                                              <p:charRg st="132" end="23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P spid="2"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文本框 99"/>
          <p:cNvSpPr txBox="1"/>
          <p:nvPr/>
        </p:nvSpPr>
        <p:spPr>
          <a:xfrm>
            <a:off x="2666667" y="983628"/>
            <a:ext cx="3810667" cy="2803525"/>
          </a:xfrm>
          <a:prstGeom prst="rect">
            <a:avLst/>
          </a:prstGeom>
          <a:noFill/>
          <a:ln w="9525">
            <a:noFill/>
          </a:ln>
        </p:spPr>
        <p:txBody>
          <a:bodyPr anchor="t" anchorCtr="0">
            <a:spAutoFit/>
          </a:bodyPr>
          <a:p>
            <a:pPr>
              <a:lnSpc>
                <a:spcPct val="140000"/>
              </a:lnSpc>
            </a:pPr>
            <a:r>
              <a:rPr lang="zh-CN" altLang="zh-CN" sz="2100">
                <a:solidFill>
                  <a:srgbClr val="000000"/>
                </a:solidFill>
                <a:latin typeface="楷体" panose="02010609060101010101" charset="-122"/>
                <a:ea typeface="楷体" panose="02010609060101010101" charset="-122"/>
              </a:rPr>
              <a:t>长长的床靠着长长的墙，</a:t>
            </a:r>
            <a:endParaRPr lang="zh-CN" altLang="zh-CN" sz="2100">
              <a:solidFill>
                <a:srgbClr val="000000"/>
              </a:solidFill>
              <a:latin typeface="楷体" panose="02010609060101010101" charset="-122"/>
              <a:ea typeface="楷体" panose="02010609060101010101" charset="-122"/>
            </a:endParaRPr>
          </a:p>
          <a:p>
            <a:pPr>
              <a:lnSpc>
                <a:spcPct val="140000"/>
              </a:lnSpc>
            </a:pPr>
            <a:r>
              <a:rPr lang="zh-CN" altLang="zh-CN" sz="2100">
                <a:solidFill>
                  <a:srgbClr val="000000"/>
                </a:solidFill>
                <a:latin typeface="楷体" panose="02010609060101010101" charset="-122"/>
                <a:ea typeface="楷体" panose="02010609060101010101" charset="-122"/>
              </a:rPr>
              <a:t>长长的墙上有长长的窗，</a:t>
            </a:r>
            <a:endParaRPr lang="zh-CN" altLang="zh-CN" sz="2100">
              <a:solidFill>
                <a:srgbClr val="000000"/>
              </a:solidFill>
              <a:latin typeface="楷体" panose="02010609060101010101" charset="-122"/>
              <a:ea typeface="楷体" panose="02010609060101010101" charset="-122"/>
            </a:endParaRPr>
          </a:p>
          <a:p>
            <a:pPr>
              <a:lnSpc>
                <a:spcPct val="140000"/>
              </a:lnSpc>
            </a:pPr>
            <a:r>
              <a:rPr lang="zh-CN" altLang="zh-CN" sz="2100">
                <a:solidFill>
                  <a:srgbClr val="000000"/>
                </a:solidFill>
                <a:latin typeface="楷体" panose="02010609060101010101" charset="-122"/>
                <a:ea typeface="楷体" panose="02010609060101010101" charset="-122"/>
              </a:rPr>
              <a:t>长长的窗下是长长的床，</a:t>
            </a:r>
            <a:endParaRPr lang="zh-CN" altLang="zh-CN" sz="2100">
              <a:solidFill>
                <a:srgbClr val="000000"/>
              </a:solidFill>
              <a:latin typeface="楷体" panose="02010609060101010101" charset="-122"/>
              <a:ea typeface="楷体" panose="02010609060101010101" charset="-122"/>
            </a:endParaRPr>
          </a:p>
          <a:p>
            <a:pPr>
              <a:lnSpc>
                <a:spcPct val="140000"/>
              </a:lnSpc>
            </a:pPr>
            <a:r>
              <a:rPr lang="zh-CN" altLang="zh-CN" sz="2100">
                <a:solidFill>
                  <a:srgbClr val="000000"/>
                </a:solidFill>
                <a:latin typeface="楷体" panose="02010609060101010101" charset="-122"/>
                <a:ea typeface="楷体" panose="02010609060101010101" charset="-122"/>
              </a:rPr>
              <a:t>窗、床，床、窗要读准，</a:t>
            </a:r>
            <a:endParaRPr lang="zh-CN" altLang="zh-CN" sz="2100">
              <a:solidFill>
                <a:srgbClr val="000000"/>
              </a:solidFill>
              <a:latin typeface="楷体" panose="02010609060101010101" charset="-122"/>
              <a:ea typeface="楷体" panose="02010609060101010101" charset="-122"/>
            </a:endParaRPr>
          </a:p>
          <a:p>
            <a:pPr>
              <a:lnSpc>
                <a:spcPct val="140000"/>
              </a:lnSpc>
            </a:pPr>
            <a:r>
              <a:rPr lang="zh-CN" altLang="zh-CN" sz="2100">
                <a:solidFill>
                  <a:srgbClr val="000000"/>
                </a:solidFill>
                <a:latin typeface="楷体" panose="02010609060101010101" charset="-122"/>
                <a:ea typeface="楷体" panose="02010609060101010101" charset="-122"/>
              </a:rPr>
              <a:t>不要把</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床</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读成</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窗</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a:t>
            </a:r>
            <a:endParaRPr lang="zh-CN" altLang="zh-CN" sz="2100">
              <a:solidFill>
                <a:srgbClr val="000000"/>
              </a:solidFill>
              <a:latin typeface="楷体" panose="02010609060101010101" charset="-122"/>
              <a:ea typeface="楷体" panose="02010609060101010101" charset="-122"/>
            </a:endParaRPr>
          </a:p>
          <a:p>
            <a:pPr>
              <a:lnSpc>
                <a:spcPct val="140000"/>
              </a:lnSpc>
            </a:pPr>
            <a:r>
              <a:rPr lang="zh-CN" altLang="zh-CN" sz="2100">
                <a:solidFill>
                  <a:srgbClr val="000000"/>
                </a:solidFill>
                <a:latin typeface="楷体" panose="02010609060101010101" charset="-122"/>
                <a:ea typeface="楷体" panose="02010609060101010101" charset="-122"/>
              </a:rPr>
              <a:t>也不要把</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窗</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读成</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床</a:t>
            </a:r>
            <a:r>
              <a:rPr lang="en-US" altLang="zh-CN" sz="2100">
                <a:solidFill>
                  <a:srgbClr val="000000"/>
                </a:solidFill>
                <a:latin typeface="楷体" panose="02010609060101010101" charset="-122"/>
                <a:ea typeface="楷体" panose="02010609060101010101" charset="-122"/>
              </a:rPr>
              <a:t>”</a:t>
            </a:r>
            <a:r>
              <a:rPr lang="zh-CN" altLang="zh-CN" sz="2100">
                <a:solidFill>
                  <a:srgbClr val="000000"/>
                </a:solidFill>
                <a:latin typeface="楷体" panose="02010609060101010101" charset="-122"/>
                <a:ea typeface="楷体" panose="02010609060101010101" charset="-122"/>
              </a:rPr>
              <a:t>。</a:t>
            </a:r>
            <a:endParaRPr lang="zh-CN" altLang="en-US" sz="2100">
              <a:latin typeface="楷体" panose="02010609060101010101" charset="-122"/>
              <a:ea typeface="楷体" panose="02010609060101010101"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3" name="文本框 99"/>
          <p:cNvSpPr txBox="1"/>
          <p:nvPr/>
        </p:nvSpPr>
        <p:spPr>
          <a:xfrm>
            <a:off x="914400" y="1504950"/>
            <a:ext cx="7106920" cy="2030095"/>
          </a:xfrm>
          <a:prstGeom prst="rect">
            <a:avLst/>
          </a:prstGeom>
          <a:noFill/>
          <a:ln w="9525">
            <a:noFill/>
          </a:ln>
        </p:spPr>
        <p:txBody>
          <a:bodyPr wrap="square" anchor="t" anchorCtr="0">
            <a:spAutoFit/>
          </a:bodyPr>
          <a:p>
            <a:pPr>
              <a:lnSpc>
                <a:spcPct val="150000"/>
              </a:lnSpc>
            </a:pPr>
            <a:r>
              <a:rPr lang="en-US" altLang="zh-CN" sz="2100" b="1">
                <a:solidFill>
                  <a:srgbClr val="000000"/>
                </a:solidFill>
                <a:latin typeface="Arial" panose="020B0604020202020204" pitchFamily="34" charset="0"/>
                <a:ea typeface="宋体" panose="02010600030101010101" pitchFamily="2" charset="-122"/>
              </a:rPr>
              <a:t>       </a:t>
            </a:r>
            <a:r>
              <a:rPr lang="zh-CN" altLang="zh-CN" sz="2100" b="1">
                <a:solidFill>
                  <a:srgbClr val="000000"/>
                </a:solidFill>
                <a:latin typeface="Arial" panose="020B0604020202020204" pitchFamily="34" charset="0"/>
                <a:ea typeface="宋体" panose="02010600030101010101" pitchFamily="2" charset="-122"/>
              </a:rPr>
              <a:t>这则绕口令既训练了声调，借助</a:t>
            </a:r>
            <a:r>
              <a:rPr lang="en-US" altLang="zh-CN" sz="2100" b="1">
                <a:solidFill>
                  <a:srgbClr val="000000"/>
                </a:solidFill>
                <a:latin typeface="宋体" panose="02010600030101010101" pitchFamily="2" charset="-122"/>
                <a:ea typeface="宋体" panose="02010600030101010101" pitchFamily="2" charset="-122"/>
              </a:rPr>
              <a:t>“</a:t>
            </a:r>
            <a:r>
              <a:rPr lang="zh-CN" altLang="zh-CN" sz="2100" b="1">
                <a:solidFill>
                  <a:srgbClr val="000000"/>
                </a:solidFill>
                <a:latin typeface="Arial" panose="020B0604020202020204" pitchFamily="34" charset="0"/>
                <a:ea typeface="宋体" panose="02010600030101010101" pitchFamily="2" charset="-122"/>
              </a:rPr>
              <a:t>窗</a:t>
            </a:r>
            <a:r>
              <a:rPr lang="en-US" altLang="zh-CN" sz="2100" b="1">
                <a:solidFill>
                  <a:srgbClr val="000000"/>
                </a:solidFill>
                <a:latin typeface="宋体" panose="02010600030101010101" pitchFamily="2" charset="-122"/>
                <a:ea typeface="宋体" panose="02010600030101010101" pitchFamily="2" charset="-122"/>
              </a:rPr>
              <a:t>”“</a:t>
            </a:r>
            <a:r>
              <a:rPr lang="zh-CN" altLang="zh-CN" sz="2100" b="1">
                <a:solidFill>
                  <a:srgbClr val="000000"/>
                </a:solidFill>
                <a:latin typeface="Arial" panose="020B0604020202020204" pitchFamily="34" charset="0"/>
                <a:ea typeface="宋体" panose="02010600030101010101" pitchFamily="2" charset="-122"/>
              </a:rPr>
              <a:t>床”这两个声韵母完全相同的音节来区分第一声、第二声，又强化了ang（长、上）、iang（墙）、uang（窗、床）这几个后鼻音韵母。</a:t>
            </a:r>
            <a:endParaRPr lang="zh-CN" altLang="en-US" sz="2100" b="1">
              <a:latin typeface="Arial" panose="020B0604020202020204" pitchFamily="34" charset="0"/>
              <a:ea typeface="宋体" panose="02010600030101010101" pitchFamily="2"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Rectangle 3"/>
          <p:cNvSpPr>
            <a:spLocks noGrp="1" noRot="1"/>
          </p:cNvSpPr>
          <p:nvPr>
            <p:ph type="body" idx="4294967295"/>
          </p:nvPr>
        </p:nvSpPr>
        <p:spPr>
          <a:xfrm>
            <a:off x="799465" y="1558925"/>
            <a:ext cx="7426325" cy="2872105"/>
          </a:xfrm>
        </p:spPr>
        <p:txBody>
          <a:bodyPr wrap="square" anchor="t" anchorCtr="0"/>
          <a:p>
            <a:pPr eaLnBrk="1" hangingPunct="1">
              <a:lnSpc>
                <a:spcPct val="150000"/>
              </a:lnSpc>
              <a:buNone/>
            </a:pPr>
            <a:r>
              <a:rPr lang="en-US" altLang="zh-CN" sz="1800" b="1" dirty="0">
                <a:latin typeface="楷体" panose="02010609060101010101" charset="-122"/>
                <a:ea typeface="楷体" panose="02010609060101010101" charset="-122"/>
              </a:rPr>
              <a:t>      </a:t>
            </a:r>
            <a:r>
              <a:rPr lang="zh-CN" altLang="en-US" sz="1800" b="1" dirty="0">
                <a:latin typeface="楷体" panose="02010609060101010101" charset="-122"/>
                <a:ea typeface="楷体" panose="02010609060101010101" charset="-122"/>
              </a:rPr>
              <a:t>良好的口头表达能力表现为语言规范、口齿清晰、语速恰当、中心突出、富有激情、用词用语得体。</a:t>
            </a:r>
            <a:endParaRPr lang="zh-CN" altLang="en-US" sz="1800" b="1" dirty="0">
              <a:latin typeface="楷体" panose="02010609060101010101" charset="-122"/>
              <a:ea typeface="楷体" panose="02010609060101010101" charset="-122"/>
            </a:endParaRPr>
          </a:p>
          <a:p>
            <a:pPr eaLnBrk="1" hangingPunct="1">
              <a:lnSpc>
                <a:spcPct val="150000"/>
              </a:lnSpc>
              <a:buNone/>
            </a:pPr>
            <a:r>
              <a:rPr lang="zh-CN" altLang="en-US" sz="1800" b="1" dirty="0">
                <a:latin typeface="楷体" panose="02010609060101010101" charset="-122"/>
                <a:ea typeface="楷体" panose="02010609060101010101" charset="-122"/>
              </a:rPr>
              <a:t>      通过绕口令的训练，可对学生吐字咬字清晰度方面起到良好的促进作用，同时由于相应发音部位得到充分训练，口齿伶俐度也会明显增加，还能提高表达的速度。  </a:t>
            </a:r>
            <a:endParaRPr lang="zh-CN" altLang="en-US" sz="1800" b="1" dirty="0">
              <a:latin typeface="楷体" panose="02010609060101010101" charset="-122"/>
              <a:ea typeface="楷体" panose="02010609060101010101" charset="-122"/>
            </a:endParaRPr>
          </a:p>
          <a:p>
            <a:pPr eaLnBrk="1" hangingPunct="1">
              <a:buNone/>
            </a:pPr>
            <a:endParaRPr lang="zh-CN" altLang="en-US" sz="1800" b="1" dirty="0">
              <a:latin typeface="楷体" panose="02010609060101010101" charset="-122"/>
              <a:ea typeface="楷体" panose="02010609060101010101" charset="-122"/>
            </a:endParaRPr>
          </a:p>
        </p:txBody>
      </p:sp>
      <p:sp>
        <p:nvSpPr>
          <p:cNvPr id="30725" name="Rounded Rectangle 5"/>
          <p:cNvSpPr/>
          <p:nvPr/>
        </p:nvSpPr>
        <p:spPr>
          <a:xfrm>
            <a:off x="990705" y="799255"/>
            <a:ext cx="5916060" cy="759752"/>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2.</a:t>
            </a:r>
            <a:r>
              <a:rPr lang="zh-CN" altLang="en-US" sz="2100" b="1">
                <a:solidFill>
                  <a:schemeClr val="bg1"/>
                </a:solidFill>
                <a:latin typeface="楷体" panose="02010609060101010101" charset="-122"/>
                <a:ea typeface="楷体" panose="02010609060101010101" charset="-122"/>
                <a:sym typeface="宋体" panose="02010600030101010101" pitchFamily="2" charset="-122"/>
              </a:rPr>
              <a:t>使学生吐字清晰，口齿伶俐，提高表达速度</a:t>
            </a: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
        <p:nvSpPr>
          <p:cNvPr id="3" name="直接连接符 2"/>
          <p:cNvSpPr/>
          <p:nvPr/>
        </p:nvSpPr>
        <p:spPr>
          <a:xfrm flipV="1">
            <a:off x="4648220" y="2876267"/>
            <a:ext cx="1993455" cy="8336"/>
          </a:xfrm>
          <a:prstGeom prst="line">
            <a:avLst/>
          </a:prstGeom>
          <a:ln w="28575" cap="flat" cmpd="sng">
            <a:solidFill>
              <a:srgbClr val="0000FF"/>
            </a:solidFill>
            <a:prstDash val="solid"/>
            <a:round/>
            <a:headEnd type="none" w="med" len="med"/>
            <a:tailEnd type="none" w="med" len="med"/>
          </a:ln>
        </p:spPr>
        <p:txBody>
          <a:bodyPr anchor="t" anchorCtr="0"/>
          <a:p>
            <a:pPr eaLnBrk="0" hangingPunct="0"/>
            <a:endParaRPr lang="zh-CN" altLang="en-US" sz="100">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5601">
                                            <p:txEl>
                                              <p:charRg st="0" end="51"/>
                                            </p:txEl>
                                          </p:spTgt>
                                        </p:tgtEl>
                                        <p:attrNameLst>
                                          <p:attrName>style.visibility</p:attrName>
                                        </p:attrNameLst>
                                      </p:cBhvr>
                                      <p:to>
                                        <p:strVal val="visible"/>
                                      </p:to>
                                    </p:set>
                                    <p:animEffect transition="in" filter="blinds(horizontal)">
                                      <p:cBhvr>
                                        <p:cTn id="13" dur="500"/>
                                        <p:tgtEl>
                                          <p:spTgt spid="25601">
                                            <p:txEl>
                                              <p:charRg st="0" end="51"/>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5601">
                                            <p:txEl>
                                              <p:charRg st="51" end="131"/>
                                            </p:txEl>
                                          </p:spTgt>
                                        </p:tgtEl>
                                        <p:attrNameLst>
                                          <p:attrName>style.visibility</p:attrName>
                                        </p:attrNameLst>
                                      </p:cBhvr>
                                      <p:to>
                                        <p:strVal val="visible"/>
                                      </p:to>
                                    </p:set>
                                    <p:animEffect transition="in" filter="blinds(horizontal)">
                                      <p:cBhvr>
                                        <p:cTn id="16" dur="500"/>
                                        <p:tgtEl>
                                          <p:spTgt spid="25601">
                                            <p:txEl>
                                              <p:charRg st="51" end="13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Rectangle 3"/>
          <p:cNvSpPr>
            <a:spLocks noGrp="1" noRot="1"/>
          </p:cNvSpPr>
          <p:nvPr>
            <p:ph type="body" idx="4294967295"/>
          </p:nvPr>
        </p:nvSpPr>
        <p:spPr>
          <a:xfrm>
            <a:off x="762000" y="1809750"/>
            <a:ext cx="7548245" cy="2372360"/>
          </a:xfrm>
        </p:spPr>
        <p:txBody>
          <a:bodyPr wrap="square" anchor="t" anchorCtr="0"/>
          <a:p>
            <a:pPr eaLnBrk="1" hangingPunct="1">
              <a:lnSpc>
                <a:spcPct val="150000"/>
              </a:lnSpc>
              <a:buNone/>
            </a:pPr>
            <a:r>
              <a:rPr lang="en-US" altLang="zh-CN" sz="1800" b="1" dirty="0">
                <a:latin typeface="楷体" panose="02010609060101010101" charset="-122"/>
                <a:ea typeface="楷体" panose="02010609060101010101" charset="-122"/>
              </a:rPr>
              <a:t>      </a:t>
            </a:r>
            <a:r>
              <a:rPr lang="zh-CN" altLang="en-US" sz="1800" b="1" dirty="0">
                <a:latin typeface="楷体" panose="02010609060101010101" charset="-122"/>
                <a:ea typeface="楷体" panose="02010609060101010101" charset="-122"/>
              </a:rPr>
              <a:t>在绕口令中，相似的字音往往交替高频复现，加之，诵读绕口令的节奏一般较快，要在较短的时间内迅速对不同语音作出快速反应，理解其中所表达的不同事物，也是对快速思维的一种有效训练。     </a:t>
            </a:r>
            <a:endParaRPr lang="zh-CN" altLang="en-US" sz="1800" b="1" dirty="0">
              <a:latin typeface="楷体" panose="02010609060101010101" charset="-122"/>
              <a:ea typeface="楷体" panose="02010609060101010101" charset="-122"/>
            </a:endParaRPr>
          </a:p>
        </p:txBody>
      </p:sp>
      <p:sp>
        <p:nvSpPr>
          <p:cNvPr id="30725" name="Rounded Rectangle 5"/>
          <p:cNvSpPr/>
          <p:nvPr/>
        </p:nvSpPr>
        <p:spPr>
          <a:xfrm>
            <a:off x="1143125" y="819260"/>
            <a:ext cx="4403701" cy="628760"/>
          </a:xfrm>
          <a:prstGeom prst="roundRect">
            <a:avLst>
              <a:gd name="adj" fmla="val 16667"/>
            </a:avLst>
          </a:prstGeom>
          <a:solidFill>
            <a:schemeClr val="hlink"/>
          </a:solidFill>
          <a:ln w="38100" cap="flat" cmpd="sng">
            <a:solidFill>
              <a:srgbClr val="FFFFFF"/>
            </a:solidFill>
            <a:prstDash val="solid"/>
            <a:miter/>
            <a:headEnd type="none" w="med" len="med"/>
            <a:tailEnd type="none" w="med" len="med"/>
          </a:ln>
        </p:spPr>
        <p:txBody>
          <a:bodyPr wrap="square" lIns="67639" tIns="35248" rIns="67639" bIns="35248" anchor="ctr" anchorCtr="0"/>
          <a:p>
            <a:pPr>
              <a:lnSpc>
                <a:spcPct val="160000"/>
              </a:lnSpc>
            </a:pPr>
            <a:endParaRPr lang="en-US" altLang="zh-CN"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en-US" altLang="zh-CN" sz="2100" b="1">
                <a:solidFill>
                  <a:schemeClr val="bg1"/>
                </a:solidFill>
                <a:latin typeface="楷体" panose="02010609060101010101" charset="-122"/>
                <a:ea typeface="楷体" panose="02010609060101010101" charset="-122"/>
                <a:sym typeface="宋体" panose="02010600030101010101" pitchFamily="2" charset="-122"/>
              </a:rPr>
              <a:t>3.</a:t>
            </a:r>
            <a:r>
              <a:rPr lang="zh-CN" altLang="en-US" sz="2100" b="1">
                <a:solidFill>
                  <a:schemeClr val="bg1"/>
                </a:solidFill>
                <a:latin typeface="楷体" panose="02010609060101010101" charset="-122"/>
                <a:ea typeface="楷体" panose="02010609060101010101" charset="-122"/>
                <a:sym typeface="宋体" panose="02010600030101010101" pitchFamily="2" charset="-122"/>
              </a:rPr>
              <a:t>启发学生的思维，促使思维敏捷</a:t>
            </a:r>
            <a:endParaRPr lang="zh-CN" altLang="en-US" sz="2100" b="1">
              <a:solidFill>
                <a:schemeClr val="bg1"/>
              </a:solidFill>
              <a:latin typeface="楷体" panose="02010609060101010101" charset="-122"/>
              <a:ea typeface="楷体" panose="02010609060101010101" charset="-122"/>
              <a:sym typeface="宋体" panose="02010600030101010101" pitchFamily="2" charset="-122"/>
            </a:endParaRPr>
          </a:p>
          <a:p>
            <a:pPr>
              <a:lnSpc>
                <a:spcPct val="160000"/>
              </a:lnSpc>
            </a:pPr>
            <a:r>
              <a:rPr lang="zh-CN" altLang="en-US" sz="2400" b="1" dirty="0">
                <a:solidFill>
                  <a:schemeClr val="bg1"/>
                </a:solidFill>
                <a:latin typeface="楷体" panose="02010609060101010101" charset="-122"/>
                <a:ea typeface="楷体" panose="02010609060101010101" charset="-122"/>
                <a:sym typeface="宋体" panose="02010600030101010101" pitchFamily="2" charset="-122"/>
              </a:rPr>
              <a:t>       </a:t>
            </a:r>
            <a:endParaRPr lang="zh-CN" altLang="en-US" sz="2400" b="1" dirty="0">
              <a:solidFill>
                <a:schemeClr val="bg1"/>
              </a:solidFill>
              <a:latin typeface="楷体" panose="02010609060101010101" charset="-122"/>
              <a:ea typeface="楷体" panose="02010609060101010101" charset="-122"/>
              <a:sym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anim calcmode="lin" valueType="num">
                                      <p:cBhvr>
                                        <p:cTn id="7" dur="500" fill="hold"/>
                                        <p:tgtEl>
                                          <p:spTgt spid="30725"/>
                                        </p:tgtEl>
                                        <p:attrNameLst>
                                          <p:attrName>ppt_x</p:attrName>
                                        </p:attrNameLst>
                                      </p:cBhvr>
                                      <p:tavLst>
                                        <p:tav tm="0">
                                          <p:val>
                                            <p:strVal val="#ppt_x"/>
                                          </p:val>
                                        </p:tav>
                                        <p:tav tm="100000">
                                          <p:val>
                                            <p:strVal val="#ppt_x"/>
                                          </p:val>
                                        </p:tav>
                                      </p:tavLst>
                                    </p:anim>
                                    <p:anim calcmode="lin" valueType="num">
                                      <p:cBhvr>
                                        <p:cTn id="8" dur="500" fill="hold"/>
                                        <p:tgtEl>
                                          <p:spTgt spid="307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26625">
                                            <p:txEl>
                                              <p:charRg st="0" end="98"/>
                                            </p:txEl>
                                          </p:spTgt>
                                        </p:tgtEl>
                                        <p:attrNameLst>
                                          <p:attrName>style.visibility</p:attrName>
                                        </p:attrNameLst>
                                      </p:cBhvr>
                                      <p:to>
                                        <p:strVal val="visible"/>
                                      </p:to>
                                    </p:set>
                                    <p:animEffect transition="in" filter="blinds(horizontal)">
                                      <p:cBhvr>
                                        <p:cTn id="13" dur="500"/>
                                        <p:tgtEl>
                                          <p:spTgt spid="26625">
                                            <p:txEl>
                                              <p:charRg st="0" end="9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Rectangle 3"/>
          <p:cNvSpPr>
            <a:spLocks noGrp="1" noRot="1"/>
          </p:cNvSpPr>
          <p:nvPr>
            <p:ph type="body" idx="4294967295"/>
          </p:nvPr>
        </p:nvSpPr>
        <p:spPr>
          <a:xfrm>
            <a:off x="4572000" y="742950"/>
            <a:ext cx="3833495" cy="3695700"/>
          </a:xfrm>
        </p:spPr>
        <p:txBody>
          <a:bodyPr wrap="square" anchor="t" anchorCtr="0"/>
          <a:p>
            <a:pPr eaLnBrk="1" hangingPunct="1">
              <a:lnSpc>
                <a:spcPct val="150000"/>
              </a:lnSpc>
              <a:buNone/>
            </a:pPr>
            <a:r>
              <a:rPr lang="en-US" altLang="zh-CN" sz="1800" b="1" dirty="0">
                <a:latin typeface="楷体" panose="02010609060101010101" charset="-122"/>
                <a:ea typeface="楷体" panose="02010609060101010101" charset="-122"/>
              </a:rPr>
              <a:t>      </a:t>
            </a:r>
            <a:r>
              <a:rPr lang="zh-CN" altLang="en-US" sz="1800" b="1" dirty="0">
                <a:latin typeface="楷体" panose="02010609060101010101" charset="-122"/>
                <a:ea typeface="楷体" panose="02010609060101010101" charset="-122"/>
              </a:rPr>
              <a:t>这则绕口令描述了小老虎与小老鼠你追我躲的画面，两种动物主要由“shu”“hu”两个音节的声母来区分，绕口令中有前面、后面两个相反的方位以及咬、躲两个相对的动作，需要跟两种动物准确匹配，对学生的快速思考分辨能力是一种锻炼。     </a:t>
            </a:r>
            <a:endParaRPr lang="zh-CN" altLang="en-US" sz="1800" b="1" dirty="0">
              <a:latin typeface="楷体" panose="02010609060101010101" charset="-122"/>
              <a:ea typeface="楷体" panose="02010609060101010101" charset="-122"/>
            </a:endParaRPr>
          </a:p>
        </p:txBody>
      </p:sp>
      <p:pic>
        <p:nvPicPr>
          <p:cNvPr id="47106" name="图片 3" descr="前面一只小老鼠"/>
          <p:cNvPicPr>
            <a:picLocks noChangeAspect="1"/>
          </p:cNvPicPr>
          <p:nvPr>
            <p:custDataLst>
              <p:tags r:id="rId1"/>
            </p:custDataLst>
          </p:nvPr>
        </p:nvPicPr>
        <p:blipFill>
          <a:blip r:embed="rId2"/>
          <a:stretch>
            <a:fillRect/>
          </a:stretch>
        </p:blipFill>
        <p:spPr>
          <a:xfrm>
            <a:off x="1371600" y="666750"/>
            <a:ext cx="2813685" cy="398272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5">
                                            <p:txEl>
                                              <p:charRg st="0" end="98"/>
                                            </p:txEl>
                                          </p:spTgt>
                                        </p:tgtEl>
                                        <p:attrNameLst>
                                          <p:attrName>style.visibility</p:attrName>
                                        </p:attrNameLst>
                                      </p:cBhvr>
                                      <p:to>
                                        <p:strVal val="visible"/>
                                      </p:to>
                                    </p:set>
                                    <p:animEffect transition="in" filter="blinds(horizontal)">
                                      <p:cBhvr>
                                        <p:cTn id="7" dur="500"/>
                                        <p:tgtEl>
                                          <p:spTgt spid="26625">
                                            <p:txEl>
                                              <p:charRg st="0" end="9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UNIT_PLACING_PICTURE_USER_VIEWPORT" val="{&quot;height&quot;:15840,&quot;width&quot;:10778}"/>
</p:tagLst>
</file>

<file path=ppt/tags/tag2.xml><?xml version="1.0" encoding="utf-8"?>
<p:tagLst xmlns:p="http://schemas.openxmlformats.org/presentationml/2006/main">
  <p:tag name="KSO_WM_SLIDE_MODEL_TYPE" val="numdgm"/>
</p:tagLst>
</file>

<file path=ppt/tags/tag3.xml><?xml version="1.0" encoding="utf-8"?>
<p:tagLst xmlns:p="http://schemas.openxmlformats.org/presentationml/2006/main">
  <p:tag name="KSO_WM_SLIDE_MODEL_TYPE" val="numdgm"/>
</p:tagLst>
</file>

<file path=ppt/tags/tag4.xml><?xml version="1.0" encoding="utf-8"?>
<p:tagLst xmlns:p="http://schemas.openxmlformats.org/presentationml/2006/main">
  <p:tag name="KSO_WM_UNIT_PLACING_PICTURE_USER_VIEWPORT" val="{&quot;height&quot;:15840,&quot;width&quot;:10778}"/>
</p:tagLst>
</file>

<file path=ppt/tags/tag5.xml><?xml version="1.0" encoding="utf-8"?>
<p:tagLst xmlns:p="http://schemas.openxmlformats.org/presentationml/2006/main">
  <p:tag name="KSO_WPP_MARK_KEY" val="4a398a39-f52d-4e98-808c-a1c8bc12cfe7"/>
  <p:tag name="COMMONDATA" val="eyJoZGlkIjoiMzEwNTM5NzYwMDRjMzkwZTVkZjY2ODkwMGIxNGU0OTUifQ=="/>
</p:tagLst>
</file>

<file path=ppt/theme/theme1.xml><?xml version="1.0" encoding="utf-8"?>
<a:theme xmlns:a="http://schemas.openxmlformats.org/drawingml/2006/main" name="吉祥如意">
  <a:themeElements>
    <a:clrScheme name="">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DF8FF"/>
      </a:accent5>
      <a:accent6>
        <a:srgbClr val="E5CAB0"/>
      </a:accent6>
      <a:hlink>
        <a:srgbClr val="0066CC"/>
      </a:hlink>
      <a:folHlink>
        <a:srgbClr val="9F9FBF"/>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
        <a:dk1>
          <a:srgbClr val="000000"/>
        </a:dk1>
        <a:lt1>
          <a:srgbClr val="FFFFFF"/>
        </a:lt1>
        <a:dk2>
          <a:srgbClr val="E40000"/>
        </a:dk2>
        <a:lt2>
          <a:srgbClr val="DDDDDD"/>
        </a:lt2>
        <a:accent1>
          <a:srgbClr val="E1F4FF"/>
        </a:accent1>
        <a:accent2>
          <a:srgbClr val="FFE2C5"/>
        </a:accent2>
        <a:accent3>
          <a:srgbClr val="FFFFFF"/>
        </a:accent3>
        <a:accent4>
          <a:srgbClr val="000000"/>
        </a:accent4>
        <a:accent5>
          <a:srgbClr val="EDF8FF"/>
        </a:accent5>
        <a:accent6>
          <a:srgbClr val="E5CAB0"/>
        </a:accent6>
        <a:hlink>
          <a:srgbClr val="0066CC"/>
        </a:hlink>
        <a:folHlink>
          <a:srgbClr val="9F9FBF"/>
        </a:folHlink>
      </a:clrScheme>
      <a:clrMap bg1="lt1" tx1="dk1" bg2="lt2" tx2="dk2" accent1="accent1" accent2="accent2" accent3="accent3" accent4="accent4" accent5="accent5" accent6="accent6" hlink="hlink" folHlink="folHlink"/>
    </a:extraClrScheme>
    <a:extraClrScheme>
      <a:clrScheme name="">
        <a:dk1>
          <a:srgbClr val="59582D"/>
        </a:dk1>
        <a:lt1>
          <a:srgbClr val="EAEAEA"/>
        </a:lt1>
        <a:dk2>
          <a:srgbClr val="666699"/>
        </a:dk2>
        <a:lt2>
          <a:srgbClr val="D9D9D9"/>
        </a:lt2>
        <a:accent1>
          <a:srgbClr val="CCECFF"/>
        </a:accent1>
        <a:accent2>
          <a:srgbClr val="B2D2C7"/>
        </a:accent2>
        <a:accent3>
          <a:srgbClr val="F2F2F2"/>
        </a:accent3>
        <a:accent4>
          <a:srgbClr val="4B4B25"/>
        </a:accent4>
        <a:accent5>
          <a:srgbClr val="E2F4FF"/>
        </a:accent5>
        <a:accent6>
          <a:srgbClr val="9FBCB2"/>
        </a:accent6>
        <a:hlink>
          <a:srgbClr val="993366"/>
        </a:hlink>
        <a:folHlink>
          <a:srgbClr val="92B9E0"/>
        </a:folHlink>
      </a:clrScheme>
      <a:clrMap bg1="lt1" tx1="dk1" bg2="lt2" tx2="dk2" accent1="accent1" accent2="accent2" accent3="accent3" accent4="accent4" accent5="accent5" accent6="accent6" hlink="hlink" folHlink="folHlink"/>
    </a:extraClrScheme>
    <a:extraClrScheme>
      <a:clrScheme name="">
        <a:dk1>
          <a:srgbClr val="000099"/>
        </a:dk1>
        <a:lt1>
          <a:srgbClr val="FFFFCC"/>
        </a:lt1>
        <a:dk2>
          <a:srgbClr val="004000"/>
        </a:dk2>
        <a:lt2>
          <a:srgbClr val="FFD9B3"/>
        </a:lt2>
        <a:accent1>
          <a:srgbClr val="FFD9D9"/>
        </a:accent1>
        <a:accent2>
          <a:srgbClr val="DDDDDD"/>
        </a:accent2>
        <a:accent3>
          <a:srgbClr val="FFFFE2"/>
        </a:accent3>
        <a:accent4>
          <a:srgbClr val="000083"/>
        </a:accent4>
        <a:accent5>
          <a:srgbClr val="FFE9E9"/>
        </a:accent5>
        <a:accent6>
          <a:srgbClr val="C6C6C6"/>
        </a:accent6>
        <a:hlink>
          <a:srgbClr val="FF0000"/>
        </a:hlink>
        <a:folHlink>
          <a:srgbClr val="FFAB57"/>
        </a:folHlink>
      </a:clrScheme>
      <a:clrMap bg1="lt1" tx1="dk1" bg2="lt2" tx2="dk2" accent1="accent1" accent2="accent2" accent3="accent3" accent4="accent4" accent5="accent5" accent6="accent6" hlink="hlink" folHlink="folHlink"/>
    </a:extraClrScheme>
    <a:extraClrScheme>
      <a:clrScheme name="">
        <a:dk1>
          <a:srgbClr val="000000"/>
        </a:dk1>
        <a:lt1>
          <a:srgbClr val="DCE8E2"/>
        </a:lt1>
        <a:dk2>
          <a:srgbClr val="0033CC"/>
        </a:dk2>
        <a:lt2>
          <a:srgbClr val="C4C4D8"/>
        </a:lt2>
        <a:accent1>
          <a:srgbClr val="FFFFFF"/>
        </a:accent1>
        <a:accent2>
          <a:srgbClr val="A9CFB1"/>
        </a:accent2>
        <a:accent3>
          <a:srgbClr val="EAF1EE"/>
        </a:accent3>
        <a:accent4>
          <a:srgbClr val="000000"/>
        </a:accent4>
        <a:accent5>
          <a:srgbClr val="FFFFFF"/>
        </a:accent5>
        <a:accent6>
          <a:srgbClr val="97B99E"/>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
        <a:dk1>
          <a:srgbClr val="606090"/>
        </a:dk1>
        <a:lt1>
          <a:srgbClr val="E5FFFF"/>
        </a:lt1>
        <a:dk2>
          <a:srgbClr val="0000CC"/>
        </a:dk2>
        <a:lt2>
          <a:srgbClr val="91DAFF"/>
        </a:lt2>
        <a:accent1>
          <a:srgbClr val="EAEAEA"/>
        </a:accent1>
        <a:accent2>
          <a:srgbClr val="FFE2C5"/>
        </a:accent2>
        <a:accent3>
          <a:srgbClr val="EFFFFF"/>
        </a:accent3>
        <a:accent4>
          <a:srgbClr val="52527B"/>
        </a:accent4>
        <a:accent5>
          <a:srgbClr val="F2F2F2"/>
        </a:accent5>
        <a:accent6>
          <a:srgbClr val="E5CAB0"/>
        </a:accent6>
        <a:hlink>
          <a:srgbClr val="000000"/>
        </a:hlink>
        <a:folHlink>
          <a:srgbClr val="3DB77A"/>
        </a:folHlink>
      </a:clrScheme>
      <a:clrMap bg1="lt1" tx1="dk1" bg2="lt2" tx2="dk2" accent1="accent1" accent2="accent2" accent3="accent3" accent4="accent4" accent5="accent5" accent6="accent6" hlink="hlink" folHlink="folHlink"/>
    </a:extraClrScheme>
    <a:extraClrScheme>
      <a:clrScheme name="">
        <a:dk1>
          <a:srgbClr val="CC0066"/>
        </a:dk1>
        <a:lt1>
          <a:srgbClr val="FFDDBB"/>
        </a:lt1>
        <a:dk2>
          <a:srgbClr val="000000"/>
        </a:dk2>
        <a:lt2>
          <a:srgbClr val="C0C0C0"/>
        </a:lt2>
        <a:accent1>
          <a:srgbClr val="FFFFCC"/>
        </a:accent1>
        <a:accent2>
          <a:srgbClr val="FFFFFF"/>
        </a:accent2>
        <a:accent3>
          <a:srgbClr val="FFEBD9"/>
        </a:accent3>
        <a:accent4>
          <a:srgbClr val="AF0057"/>
        </a:accent4>
        <a:accent5>
          <a:srgbClr val="FFFFE2"/>
        </a:accent5>
        <a:accent6>
          <a:srgbClr val="E5E5E5"/>
        </a:accent6>
        <a:hlink>
          <a:srgbClr val="0066CC"/>
        </a:hlink>
        <a:folHlink>
          <a:srgbClr val="8EB37D"/>
        </a:folHlink>
      </a:clrScheme>
      <a:clrMap bg1="lt1" tx1="dk1" bg2="lt2" tx2="dk2" accent1="accent1" accent2="accent2" accent3="accent3" accent4="accent4" accent5="accent5" accent6="accent6" hlink="hlink" folHlink="folHlink"/>
    </a:extraClrScheme>
    <a:extraClrScheme>
      <a:clrScheme name="">
        <a:dk1>
          <a:srgbClr val="FFFF99"/>
        </a:dk1>
        <a:lt1>
          <a:srgbClr val="800000"/>
        </a:lt1>
        <a:dk2>
          <a:srgbClr val="FFFFFF"/>
        </a:dk2>
        <a:lt2>
          <a:srgbClr val="B60000"/>
        </a:lt2>
        <a:accent1>
          <a:srgbClr val="9888A4"/>
        </a:accent1>
        <a:accent2>
          <a:srgbClr val="A9335D"/>
        </a:accent2>
        <a:accent3>
          <a:srgbClr val="C1AAAA"/>
        </a:accent3>
        <a:accent4>
          <a:srgbClr val="DCDC83"/>
        </a:accent4>
        <a:accent5>
          <a:srgbClr val="CAC4CF"/>
        </a:accent5>
        <a:accent6>
          <a:srgbClr val="972D53"/>
        </a:accent6>
        <a:hlink>
          <a:srgbClr val="CCECFF"/>
        </a:hlink>
        <a:folHlink>
          <a:srgbClr val="FF6600"/>
        </a:folHlink>
      </a:clrScheme>
      <a:clrMap bg1="lt1" tx1="dk1" bg2="lt2" tx2="dk2" accent1="accent1" accent2="accent2" accent3="accent3" accent4="accent4" accent5="accent5" accent6="accent6" hlink="hlink" folHlink="folHlink"/>
    </a:extraClrScheme>
    <a:extraClrScheme>
      <a:clrScheme name="">
        <a:dk1>
          <a:srgbClr val="FFFFFF"/>
        </a:dk1>
        <a:lt1>
          <a:srgbClr val="1C1C1C"/>
        </a:lt1>
        <a:dk2>
          <a:srgbClr val="FFFF66"/>
        </a:dk2>
        <a:lt2>
          <a:srgbClr val="808080"/>
        </a:lt2>
        <a:accent1>
          <a:srgbClr val="9898BA"/>
        </a:accent1>
        <a:accent2>
          <a:srgbClr val="777777"/>
        </a:accent2>
        <a:accent3>
          <a:srgbClr val="AAAAAA"/>
        </a:accent3>
        <a:accent4>
          <a:srgbClr val="DCDCDC"/>
        </a:accent4>
        <a:accent5>
          <a:srgbClr val="CACAD9"/>
        </a:accent5>
        <a:accent6>
          <a:srgbClr val="6A6A6A"/>
        </a:accent6>
        <a:hlink>
          <a:srgbClr val="CCFF99"/>
        </a:hlink>
        <a:folHlink>
          <a:srgbClr val="E43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CDESIGNN</Template>
  <TotalTime>0</TotalTime>
  <Words>2882</Words>
  <Application>WPS 演示</Application>
  <PresentationFormat>全屏显示(4:3)</PresentationFormat>
  <Paragraphs>134</Paragraphs>
  <Slides>35</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35</vt:i4>
      </vt:variant>
    </vt:vector>
  </HeadingPairs>
  <TitlesOfParts>
    <vt:vector size="50" baseType="lpstr">
      <vt:lpstr>Arial</vt:lpstr>
      <vt:lpstr>宋体</vt:lpstr>
      <vt:lpstr>Wingdings</vt:lpstr>
      <vt:lpstr>Wingdings 2</vt:lpstr>
      <vt:lpstr>Wingdings</vt:lpstr>
      <vt:lpstr>等线</vt:lpstr>
      <vt:lpstr>楷体</vt:lpstr>
      <vt:lpstr>黑体</vt:lpstr>
      <vt:lpstr>仿宋</vt:lpstr>
      <vt:lpstr>楷体_GB2312</vt:lpstr>
      <vt:lpstr>新宋体</vt:lpstr>
      <vt:lpstr>微软雅黑</vt:lpstr>
      <vt:lpstr>Arial Unicode MS</vt:lpstr>
      <vt:lpstr>Calibri</vt:lpstr>
      <vt:lpstr>吉祥如意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《汉语乐园》第3册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小昕</cp:lastModifiedBy>
  <cp:revision>190</cp:revision>
  <dcterms:created xsi:type="dcterms:W3CDTF">2014-09-09T08:11:00Z</dcterms:created>
  <dcterms:modified xsi:type="dcterms:W3CDTF">2025-01-16T08:10:02Z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2052-12.1.0.19770</vt:lpwstr>
  </property>
  <property fmtid="{D5CDD505-2E9C-101B-9397-08002B2CF9AE}" pid="4" name="ICV">
    <vt:lpwstr>4ABCF886ED4447D789A53BD5149DEF9A</vt:lpwstr>
  </property>
</Properties>
</file>